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4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notesSlides/notesSlide5.xml" ContentType="application/vnd.openxmlformats-officedocument.presentationml.notesSlide+xml"/>
  <Override PartName="/ppt/ink/ink10.xml" ContentType="application/inkml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ink/ink11.xml" ContentType="application/inkml+xml"/>
  <Override PartName="/ppt/notesSlides/notesSlide7.xml" ContentType="application/vnd.openxmlformats-officedocument.presentationml.notesSlide+xml"/>
  <Override PartName="/ppt/ink/ink12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3.xml" ContentType="application/inkml+xml"/>
  <Override PartName="/ppt/notesSlides/notesSlide10.xml" ContentType="application/vnd.openxmlformats-officedocument.presentationml.notesSlide+xml"/>
  <Override PartName="/ppt/ink/ink14.xml" ContentType="application/inkml+xml"/>
  <Override PartName="/ppt/notesSlides/notesSlide11.xml" ContentType="application/vnd.openxmlformats-officedocument.presentationml.notesSlide+xml"/>
  <Override PartName="/ppt/ink/ink15.xml" ContentType="application/inkml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6.xml" ContentType="application/inkml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ink/ink17.xml" ContentType="application/inkml+xml"/>
  <Override PartName="/ppt/ink/ink18.xml" ContentType="application/inkml+xml"/>
  <Override PartName="/ppt/tags/tag15.xml" ContentType="application/vnd.openxmlformats-officedocument.presentationml.tags+xml"/>
  <Override PartName="/ppt/ink/ink19.xml" ContentType="application/inkml+xml"/>
  <Override PartName="/ppt/ink/ink20.xml" ContentType="application/inkml+xml"/>
  <Override PartName="/ppt/notesSlides/notesSlide15.xml" ContentType="application/vnd.openxmlformats-officedocument.presentationml.notesSlide+xml"/>
  <Override PartName="/ppt/ink/ink21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39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4"/>
  </p:notesMasterIdLst>
  <p:sldIdLst>
    <p:sldId id="968" r:id="rId2"/>
    <p:sldId id="776" r:id="rId3"/>
    <p:sldId id="663" r:id="rId4"/>
    <p:sldId id="829" r:id="rId5"/>
    <p:sldId id="970" r:id="rId6"/>
    <p:sldId id="839" r:id="rId7"/>
    <p:sldId id="978" r:id="rId8"/>
    <p:sldId id="842" r:id="rId9"/>
    <p:sldId id="972" r:id="rId10"/>
    <p:sldId id="971" r:id="rId11"/>
    <p:sldId id="852" r:id="rId12"/>
    <p:sldId id="860" r:id="rId13"/>
    <p:sldId id="820" r:id="rId14"/>
    <p:sldId id="929" r:id="rId15"/>
    <p:sldId id="859" r:id="rId16"/>
    <p:sldId id="945" r:id="rId17"/>
    <p:sldId id="823" r:id="rId18"/>
    <p:sldId id="825" r:id="rId19"/>
    <p:sldId id="975" r:id="rId20"/>
    <p:sldId id="979" r:id="rId21"/>
    <p:sldId id="826" r:id="rId22"/>
    <p:sldId id="931" r:id="rId23"/>
    <p:sldId id="894" r:id="rId24"/>
    <p:sldId id="896" r:id="rId25"/>
    <p:sldId id="830" r:id="rId26"/>
    <p:sldId id="897" r:id="rId27"/>
    <p:sldId id="898" r:id="rId28"/>
    <p:sldId id="899" r:id="rId29"/>
    <p:sldId id="864" r:id="rId30"/>
    <p:sldId id="974" r:id="rId31"/>
    <p:sldId id="980" r:id="rId32"/>
    <p:sldId id="862" r:id="rId33"/>
    <p:sldId id="932" r:id="rId34"/>
    <p:sldId id="863" r:id="rId35"/>
    <p:sldId id="834" r:id="rId36"/>
    <p:sldId id="900" r:id="rId37"/>
    <p:sldId id="917" r:id="rId38"/>
    <p:sldId id="946" r:id="rId39"/>
    <p:sldId id="947" r:id="rId40"/>
    <p:sldId id="948" r:id="rId41"/>
    <p:sldId id="949" r:id="rId42"/>
    <p:sldId id="950" r:id="rId43"/>
    <p:sldId id="951" r:id="rId44"/>
    <p:sldId id="952" r:id="rId45"/>
    <p:sldId id="953" r:id="rId46"/>
    <p:sldId id="901" r:id="rId47"/>
    <p:sldId id="944" r:id="rId48"/>
    <p:sldId id="919" r:id="rId49"/>
    <p:sldId id="921" r:id="rId50"/>
    <p:sldId id="904" r:id="rId51"/>
    <p:sldId id="954" r:id="rId52"/>
    <p:sldId id="955" r:id="rId53"/>
    <p:sldId id="956" r:id="rId54"/>
    <p:sldId id="957" r:id="rId55"/>
    <p:sldId id="958" r:id="rId56"/>
    <p:sldId id="959" r:id="rId57"/>
    <p:sldId id="960" r:id="rId58"/>
    <p:sldId id="961" r:id="rId59"/>
    <p:sldId id="962" r:id="rId60"/>
    <p:sldId id="963" r:id="rId61"/>
    <p:sldId id="964" r:id="rId62"/>
    <p:sldId id="965" r:id="rId63"/>
    <p:sldId id="966" r:id="rId64"/>
    <p:sldId id="967" r:id="rId65"/>
    <p:sldId id="905" r:id="rId66"/>
    <p:sldId id="906" r:id="rId67"/>
    <p:sldId id="923" r:id="rId68"/>
    <p:sldId id="926" r:id="rId69"/>
    <p:sldId id="928" r:id="rId70"/>
    <p:sldId id="976" r:id="rId71"/>
    <p:sldId id="977" r:id="rId72"/>
    <p:sldId id="916" r:id="rId73"/>
  </p:sldIdLst>
  <p:sldSz cx="12192000" cy="6858000"/>
  <p:notesSz cx="7010400" cy="9296400"/>
  <p:embeddedFontLst>
    <p:embeddedFont>
      <p:font typeface="Calibri" panose="020F0502020204030204" pitchFamily="34" charset="0"/>
      <p:regular r:id="rId75"/>
      <p:bold r:id="rId76"/>
      <p:italic r:id="rId77"/>
      <p:boldItalic r:id="rId78"/>
    </p:embeddedFont>
    <p:embeddedFont>
      <p:font typeface="Calibri Light" panose="020F0302020204030204" pitchFamily="34" charset="0"/>
      <p:regular r:id="rId79"/>
      <p:italic r:id="rId80"/>
    </p:embeddedFont>
    <p:embeddedFont>
      <p:font typeface="Cambria Math" panose="02040503050406030204" pitchFamily="18" charset="0"/>
      <p:regular r:id="rId8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 Virtue" initials="PV" lastIdx="1" clrIdx="0">
    <p:extLst>
      <p:ext uri="{19B8F6BF-5375-455C-9EA6-DF929625EA0E}">
        <p15:presenceInfo xmlns:p15="http://schemas.microsoft.com/office/powerpoint/2012/main" userId="aff125923c5632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4F9C"/>
    <a:srgbClr val="0000FF"/>
    <a:srgbClr val="EA9999"/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7" autoAdjust="0"/>
    <p:restoredTop sz="96684" autoAdjust="0"/>
  </p:normalViewPr>
  <p:slideViewPr>
    <p:cSldViewPr snapToGrid="0">
      <p:cViewPr varScale="1">
        <p:scale>
          <a:sx n="83" d="100"/>
          <a:sy n="83" d="100"/>
        </p:scale>
        <p:origin x="249" y="5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2.fntdata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commentAuthors" Target="commentAuthor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6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1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06T20:02:23.6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8442 11842 633 0,'0'0'56'0,"0"0"-44"15,0 0-12-15,0 0 0 0,0 0 168 0,0 0 31 16,0 0 6-16,0 0 2 0,0 0-159 0,0 0-32 15,0 0-7-15,0 0-1 0,0 0-8 0,0 0-17 16,0 0 4-16,0 0 1 0,0 0-3 0,-4-3 0 16,-3-3 0-16,0 6 0 0,-3-3 27 0,3-4 6 15,-4 7 1-15,4 0 0 0,-4 0 25 0,-3 0 4 0,-3 0 2 0,3 0 0 16,-4 0 11-16,0 0 3 0,-3 0 0 0,0 0 0 16,0 0-50-16,0 0-14 0,3 0 0 0,0 0 8 15,8-3-8-15,-8 3 0 0,4-3 0 0,0-3 8 16,0 6 1-16,7 0 1 0,0-9 0 0,3 9 0 15,-6-4-10-15,3-2 0 0,7 6 0 0,0 0 8 16,-4-3-18-16,4 3-4 0,0 0-1 0,0-9 0 31,4 5-9-31,-1-2-3 0,4 3 0 0,0-3 0 0,4 6 13 0,-1-3 2 0,1 3 1 0,3 0 0 16,0 3 11-16,4-3-8 0,-4 6 8 0,4-6-8 16,-8 3 16-16,8-3 4 0,-4 10 1 0,0-10 0 15,-7 6 19-15,4-3 3 0,3 0 1 0,0-3 0 16,0 6 10-16,0-2 2 0,-3-4 1 0,3 0 0 15,3 0-5-15,-6 6-2 0,-4-6 0 0,4 0 0 16,-1 0-15-16,-10 0-3 0,0 0-1 0,0 0 0 0,0 0-11 0,0 0-3 16,0 0 0-16,0 0 0 0,0 0-9 0,0 0 0 15,0 0 9-15,-3 3-9 16,-11-3 8-16,3 6-8 0,0-6 10 0,-6 0-10 0,-1 0 16 0,-3 0-4 16,-4 0 0-16,4-6 0 0,-4 6 23 0,8 0 4 15,-8-3 1-15,4-3 0 0,7 6 21 0,-4-4 5 16,4-2 1-16,0 6 0 0,3-3-46 15,8 0-9-15,-8-3-1 0,11 6-1 0,-7 0-10 0,7 0-14 16,0 0 3-16,0 0 1 16,0 0-137-16,0 0-27 0,11 0-6 0</inkml:trace>
  <inkml:trace contextRef="#ctx0" brushRef="#br0" timeOffset="5052.95">11501 17189 1188 0,'10'0'52'0,"-10"0"12"0,0 0-52 0,-10 3-12 0,-5-3 0 0,8 0 0 16,7 0 92-16,-10 0 15 0,-4-3 3 0,3-3 1 15,8 2-71-15,-1-2-15 0,-3 3-2 0,3 0-1 16,4 3 10-16,-3-6 1 0,3-4 1 0,-4 7 0 16,1 0-17-16,3 3-3 0,10-6-1 0,-2-4 0 15,-1 10 13-15,3-9 2 0,8 9 1 0,7 0 0 16,6 0-5-16,-3 0-2 0,1 0 0 0,2 0 0 15,12 6-11-15,-4-3-3 0,-1 4 0 0,8-4 0 0,7 3 3 16,0-3 0-16,7 0 0 0,0 3 0 0,0-2 9 0,4-4 3 16,-5 0 0-16,5 6 0 15,-1-3-12-15,5-3-3 0,-1 0 0 0,7 0 0 0,-4 0-8 0,4 0 0 16,-3 0 0-16,-4 0 0 16,0 0-11-16,3 3 11 0,1-3-8 0,0 0 8 0,-1 0 0 0,-3 6 0 15,-3-2 0-15,-1-4 0 0,1 0-13 0,3 0 2 16,0 6 1-16,0-3 0 0,3-3 33 0,-6 0 6 15,-1 0 2-15,-3 0 0 0,0 0-31 0,0 0 0 16,0 0 0-16,0-3 0 16,-3-3-20-16,-1 6-11 0,-3 0-1 0,3-4-1 15,-6 4 3-15,-1-6 1 0,-3 6 0 0,3 0 0 16,-6 0-55-16,-1 6-10 0,0-2-2 0,1-4-708 0</inkml:trace>
  <inkml:trace contextRef="#ctx0" brushRef="#br0" timeOffset="7857.18">15596 17731 288 0,'0'0'12'0,"0"0"4"0,0 0-16 0,0 0 0 16,0 0 0-16,0 0 0 0,0 0 236 0,0 0 44 0,0 0 8 0,0 0 3 16,0 0-217-16,0 0-43 0,0 0-9 0,0 0-2 15,0 0-20-15,0 0-15 0,0 10 3 0,0-10 0 31,0 0-20-31,0 0-3 0,0 0-1 0,0 0 0 0,0 0 36 0,0 0 20 0,0 0-2 0,4 6-1 16,-4-6 21-16,10 3 4 0,1-3 1 0,0 3 0 16,3 4-9-16,0-7-2 0,-4 0 0 0,5 0 0 15,-1 0-7-15,3 0-1 0,-3 0-1 0,4 0 0 16,0 3 12-16,3-3 2 0,-4 0 1 0,8 0 0 0,3 0-24 16,1 6-5-16,-1-6-1 0,4 3 0 0,-4-3 39 15,4 0 7-15,3-3 2 0,0 3 0 0,0 0-27 0,1 0-5 16,2-6 0-16,5 6-1 0,6 0-3 0,-6-3 0 15,-5-4 0-15,-2 7 0 0,6-3 0 0,-3 3-1 16,0-3 0-16,3-3 0 0,-7 3-2 0,7-4 0 16,1 7 0-16,3 0 0 0,0-3 1 0,3 3 0 15,4 0 0-15,-4 0 0 0,4 0 10 0,-3 3 3 16,-1-3 0-16,-7 0 0 0,4 0-31 0,0 0-13 16,0 0 1-16,3 0 0 0,-3 0 20 0,3 0 5 15,-6 0 1-15,3 0 0 0,0 0-24 0,-4 0-5 16,0 0-1-16,-3 0 0 0,3 0 25 0,-3 0 5 0,0 7 1 15,3-7 0-15,1-7-15 0,-1 7 0 0,-3 0 0 16,3 0 0-16,-3 0-17 0,0 0-3 0,0-3-1 0,-4 3 0 16,0 0 12-16,0 0 9 0,-3 0-12 0,-4 0 12 15,8 3-19-15,-1-3 3 0,-3 7 1 0,3-4 0 16,-3-3-6-16,-1 6-2 0,5-3 0 0,-8 0 0 16,4-3 23-16,-8 10 0 0,5-10 0 0,-5 9 8 15,-3-9-20-15,1 0-5 0,-1 6-1 0,-4-2 0 31,1-1-37-31,0-3-7 0,-4 0-2 0,-4 0-846 0</inkml:trace>
  <inkml:trace contextRef="#ctx0" brushRef="#br0" timeOffset="12104.125">19209 16571 1036 0,'0'0'46'0,"0"0"10"0,0 0-45 0,0 0-11 0,0 0 0 0,0 0 0 16,0 0 228-16,0 0 44 0,0 0 9 0,0 0 2 15,7-3-227-15,3 0-44 0,1-3-12 0,3-4 0 16,4 7-10-16,-1-3-4 0,1 3-1 0,3-1 0 16,0-2 1-16,4 3 0 0,0-3 0 0,-1 6 0 15,1 0 14-15,3 0 8 0,4-3 0 0,0 3-8 16,0 3 27-16,-1-3-2 0,5 0 0 0,-1 0 0 15,-3 0-9-15,3 0-1 0,0 0-1 0,0 0 0 16,4-3-6-16,0 3 0 0,0 0-8 0,7-7 12 16,3 7 7-16,1 0 1 0,2 0 0 0,1 7 0 0,4-7-1 15,-4 0 0-15,3 0 0 0,1 0 0 0,3-7-7 0,3 7 0 16,-3 0-1-16,0 0 0 0,4 0-11 0,-4 0 12 16,-1 0-12-16,1 0 12 0,-3-3 8 0,-1 3 3 15,4 3 0-15,0-3 0 0,-3 7-3 0,-1-4-1 16,1 3 0-16,-4-3 0 0,-4 7-5 0,4-7-1 15,7 6 0-15,-7-9 0 0,0 6 11 16,3-2 1-16,4-4 1 0,4 6 0 0,-4-3 7 0,-4-3 2 16,0 0 0-16,4 3 0 0,7-3-35 0,-7 0 0 15,-3 0 0-15,-1 0 0 0,8 0 0 0,-8 0 0 16,-6 0 0-16,-1 0 0 0,-3 0 0 0,3 0 0 16,1 6 0-16,-12-6 0 0,-2 4 8 0,3-4-8 0,3 0 0 15,0 0 0-15,-7 0 9 0,4 0-1 0,-3 0-8 0,2-4 12 16,-2 4 7-16,-5-6 1 0,1 6 0 0,0 0 0 15,3-3 3-15,-3-6 1 0,0 9 0 0,-1 0 0 16,1-4-13-16,3-2-3 0,-3 6 0 0,0 0 0 16,-4-3-8-16,0 3 0 0,-3 0 0 0,0 0 0 15,-4 3 0-15,0-3 0 0,-7 0 0 0,-3 0 0 16,-1 0 0-16,-10 0 0 0,7 0 0 0,-7 0 0 16,0 0-12-16,0 0-4 0,0 0 0 0,0 0-1 15,0 0-5-15,0 0-1 0,0 0 0 0,0 0 0 16,0 0 11-16,0 0 1 0,0 0 1 0,0 0 0 31,8 0-95-31,-8 0-19 0,0 0-4 0,0 0-987 0</inkml:trace>
  <inkml:trace contextRef="#ctx0" brushRef="#br0" timeOffset="14677.84">6011 7948 115 0,'0'0'10'0,"0"0"-10"31,-7 3 0-31,7-3 0 0,-3 0 190 0,-4 6 36 0,0-3 7 0,0 3 2 0,0-2-99 0,3-4-19 0,4 0-4 0,-7 3-1 16,3 3-60-16,4-6-13 0,-7 3-3 0,7-3 0 16,-3 10-12-16,3-10-4 0,-4 6 0 0,4-6 0 15,0 0-65-15,-3 6-14 0,3 3-2 0,0-9-1 16,3 10-15-16,1 2-3 0,-1-5-1 0,-3 2 0 15,0-9 41-15,7 6 9 0,-7-6 2 0,4 10 0 0,-4-10 43 0,0 0 9 16,0 0 1-16,0 0 1 0,0 0 63 0,0 0 12 16,0 0 2-16,0 0 1 0,7 6 5 0,-7-6 2 15,0 0 0-15,0 0 0 0,4 3-48 0,-4-3-10 16,0 0-1-16,7 10-1 0,7-7-40 0,-11 3-10 16,-3-6 0-16,7 3 0 0,0 3 0 0,4-2 0 15,-4-4 0-15,-7 0-11 0,0 0 11 0,14 0 0 16,-3 0 10-16,-8 0-10 0,-3 0 18 0,7 0-2 15,7 0-1-15,-10 0 0 0,6 0 34 0,1 0 7 0,-11 0 2 0,11 0 0 16,-4 0-20-16,0 0-4 0,3 0-1 0,1 6 0 16,-4-3-1-16,4-3-1 0,-1 3 0 0,1-3 0 15,3 0-23-15,0 6-8 0,4-6 0 0,-8 4 0 16,4-4 0-16,4 6 0 0,0-3 0 0,-4-3 0 16,3 3 0-16,1 3-12 0,0-3 1 0,-1-3 0 15,-3 0 11-15,8 7 0 0,-12-4 0 0,8-3 0 16,3 0 0-16,-3 6 0 0,-1-3 0 0,1 0 0 15,-1-3 11-15,8 0-3 0,-11 7 0 0,7-4 0 16,-10-3 7-16,10 0 1 0,7 0 0 0,-10 0 0 16,7 0 4-16,-1 0 0 0,1 6 1 0,-4-6 0 15,11 0-3-15,-7 0-1 0,-4 0 0 0,4 0 0 16,-1 0-7-16,1 0-2 0,0 3 0 0,-4-3 0 0,4 0-8 0,3 0 0 16,-7 0 0-16,7 7 0 15,-3-7 0-15,7 0 0 0,-4-7 0 0,4 14 8 0,-4-7-8 0,4-7 10 16,-4 7-10-16,4 0 10 0,-4 0-10 0,3 0 10 15,-2-3-10-15,2 3 10 0,-6-6-10 0,3 6 0 16,-3 0 9-16,3 0-9 0,1 0 0 0,-1 0 0 16,-4 0 0-16,5 0 8 0,-5 0-8 0,1 0 8 15,0 0-8-15,-4 0 8 0,4 6-8 0,-1-6 0 16,1 0 0-16,0 0 0 0,-1 0 0 0,1 0 0 16,0 0 0-16,-1-6-12 0,1 6 12 0,-4 0 0 15,4 0 8-15,0 0-8 0,3-3 0 0,-3 3 9 16,3 0-9-16,-7 0 0 0,4 0 10 0,3 0-10 15,-3 3 8-15,-1-3-8 0,1 0 0 0,0 6 0 0,-1-3 8 16,1 4-8-16,-4-4 0 0,4 0 0 16,0-3 0-16,-1 6 0 0,-2-3 0 0,2-3 0 0,-3 0 0 0,4 0 0 15,-4 0 0-15,4 0 0 0,0 0 0 0,3 0 0 16,0-3 15-16,0 3 4 0,1 0 1 0,2 0 0 16,-3-6-7-16,4 6-1 0,-7 6 0 0,0-6 0 15,3 0-12-15,-3 0 0 0,-1 3 0 0,-3-3 0 16,4 6 0-16,-4-2 8 0,0 2-8 0,4-3 0 15,-7 0 0-15,-1 3 0 0,1-2 0 0,0 2 0 16,3-3 0-16,-4-3 9 0,5 3-9 0,-1 3 12 16,0-6-12-16,0 3 0 0,0-3 0 0,4 0 0 15,3 0 0-15,-3 0 0 0,-4 0 0 0,4 0 0 16,-1 7 0-16,1-7 0 0,0 0 0 0,0 0 0 16,-4 3 8-16,0-3 0 0,4 9 0 0,-4-6 0 15,0-3-8-15,-3 7-12 0,3-4 2 0,3 6 1 0,-2-9 9 16,-1 7 12-16,0-4-2 0,4 0-1 15,3 6-9-15,0-9 0 0,0 10 0 0,4-4 0 0,0-3 0 0,0 0-16 16,6 7 4-16,-2-10 1 0,-1 6 11 0,-3-3 0 16,3 0 8-16,0-3-8 0,0 10 0 0,1-10 0 15,-1 6 0-15,4-3 0 0,3 3 0 0,-3 0 0 16,-11-6 0-16,7 10 0 0,1-1 0 0,-4-2 0 16,-1-1 0-16,1 3 0 0,-4-2 0 0,4-4 0 15,3 0 0-15,-7 3 0 0,1-3 0 0,6-3 0 16,7 0 0-16,-3 0 0 0,0 0 8 0,-4 0-8 15,4 0 10-15,7 0-10 0,3 0 8 0,-6 0-8 16,-5 0 0-16,1 6 0 0,0-12 0 0,0 6 0 16,0 0 0-16,3 0 0 0,0-3 0 0,-3 3 0 0,0-6 0 0,-4 6 0 15,0-3 0-15,1 3 8 0,6 0-8 0,-3-3 0 16,-4-4 0-16,0 7 0 16,4 0 0-16,0-9 0 0,-4 9 0 0,4-3 0 0,0 0 0 0,0-4 0 15,3 4 0-15,-3-3 0 0,-4 3 0 0,0-4 0 16,1 4 0-16,3 0 0 0,-4-3 0 0,0 3 0 15,-3-3 0-15,0 6 0 0,-1-4 0 0,1 4 0 16,-4-6 0-16,1 6 0 0,-1 0 0 0,0 0 0 16,4 0 0-16,-1 0 0 0,-2 0 0 0,-5 0 0 15,5 0 0-15,2 0 0 0,-2 0 0 0,2 0 0 16,1 0 0-16,-4 0 0 0,1 0 0 0,2 0 0 16,-6 0 0-16,3 0 8 0,0-3-8 0,1 3 9 15,2-3-1-15,1-3-8 0,-4 6 12 0,4-4-4 0,-4-2-8 16,1 6 10-16,-5 0-10 0,1-3 10 0,-4 3-10 0,0 0 10 15,0-3-10-15,4 3 10 0,-7-6-10 0,3 6 0 16,-3 0 9-16,-1-4-9 16,1-2 0-16,-1 6 0 0,-2 0 0 0,2 0 0 0,-6-3 0 0,3-3 0 15,0 6 0-15,-3 0 0 0,3-3 29 0,0 0 2 16,-4-4 0-16,1 7 0 0,3 0-31 16,-3 0-13-16,-1 0 1 0,4-3 0 0,-3-3 12 0,0 6 0 15,-1 0 0-15,1-10 0 0,3 10 0 0,-4 0 0 16,5-3 0-16,-5 3 0 0,-3-3 0 0,4-3 0 15,-1 6 0-15,1 0 0 0,-4-3 0 0,4-4 0 16,-4 7 0-16,3 0 0 0,1-3 0 0,-1 3 0 16,1-6-8-16,0 6 8 0,3-3-20 0,-4 3 1 0,1 0 1 0,3-3 0 15,0 3 6-15,-3-6 2 16,3 6 0-16,-4-4 0 16,1-2-78-16,-1 6-15 0,-2 0-3 0,2-3-1130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06T20:28:32.0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18069 15358 1551 0,'0'0'68'0,"0"0"16"0,0 0-68 0,0 0-16 0,0 0 0 15,0 0 0-15,0 0 82 0,-3-4 13 0,-1-2 2 0,4 6 1 16,-3-3-70-16,-4 0-13 0,-4-3-3 0,4 6-1 16,0-4-11-16,0-2 0 0,0 6 0 0,-4 0 8 15,1-3 17-15,-4 3 3 0,-1 0 1 0,1 0 0 16,-7 0 21-16,4 3 4 0,-1-3 1 0,-3 6 0 15,0-2-28-15,-4-4-6 0,0 9-1 0,-3-9 0 16,3 3-12-16,-6 3-8 0,-1-2 10 0,0 2-10 0,-3-3 0 16,-1 6 0-16,1-6 0 0,-4 4 0 0,1-4 20 15,-1 6-1-15,-4-2-1 0,5-1 0 0,-1 3 3 0,0-2 1 16,4-4 0-16,3 6 0 0,-3-6-8 0,-1 7-2 16,8-4 0-16,-4-3 0 0,-3-3-12 0,3 9 0 15,4-5-9-15,-4-4 9 0,4 0 0 0,0 6 0 16,0-3 0-16,3-3 0 0,0 0 0 0,4 0 0 15,0 0 0-15,-4 0 0 0,4 6 0 0,0-6 8 16,0-6-8-16,0 6 10 0,0 0-10 0,-1 0 0 16,1 0 0-16,-3 0 0 0,2 0 0 0,1 0 0 15,0-3 8-15,0 3-8 0,0 0 10 0,3-6 0 16,4 6 0-16,0 0 0 0,3 0 22 0,1-4 4 16,-4 4 0-16,6 0 1 0,1-6-21 0,0 6-4 0,0-3 0 0,0 3-1 15,4-3 7-15,3 3 2 0,0 0 0 0,0 0 0 16,-7-6 11-16,3 6 2 0,4 0 1 0,-7-10 0 15,4 10-22-15,3 0-4 0,0 0 0 0,0-6-8 16,0 0 12-16,0-4-4 0,0 7 0 0,3-6-8 16,4-1 12-16,0 1-4 0,0 6 0 0,0-7-8 15,-3 1 8-15,3 0-8 0,3-1 0 0,5 4 0 16,-1-10 0-16,0 13 0 0,3-6 0 0,1-1 0 16,-4 1 0-16,0 6 8 0,0-7-8 0,1 7 0 15,-5-3 0-15,1 3 0 0,-4 3 0 0,-7 0 0 16,7-7 0-16,-7 7 0 0,0 0 0 0,0 0 0 15,0 0 0-15,0 0 0 0,0 0 8 0,0 0-8 16,0 0 0-16,0 0 0 0,0 0 0 0,0 0 0 16,0 0 0-16,0 0 0 0,0 0 0 0,0 0 0 15,0 0 0-15,-4 10-9 0,1-1 9 0,-8 4-8 0,4-4 8 16,-3 1-8-16,-5 8 8 0,5-5-8 0,3 0 8 0,-4 5 0 16,-3-5 0-16,4-4 0 15,2 4 0-15,1 3 0 0,0-4 0 0,4 1 0 0,-1-4 0 0,1 0 0 16,3 1 8-16,0-1-8 0,0-2 8 0,7 2-8 15,-4 0 10-15,4 1-10 0,0-7 0 0,8 13 0 16,-1-7 0-16,3-3 0 0,1 10 8 0,3-10-8 16,0 4 0-16,4 5 0 0,0-8 8 0,-4 2-8 15,4 7 0-15,-4-10 9 0,3 3-9 0,1 1 0 16,-7-1-12-16,-1-6 12 16,-3 4-116-16,-3-4-16 0,0-3-4 0,-4 6 0 15,-7-6-95-15,0 0-19 0,0 0-4 0,0 0-1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06T20:33:48.8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6184 11058 0 0,'0'0'0'0,"0"0"0"0,0 0 0 0,0 0 0 0,0 0 0 0,0 0 0 16,0 0 201-16,0 0-41 0,0 0 33 0,0 0 7 15,0 0-136-15,0 0-28 0,0 0-4 0,0 0-2 16,0 0 27-16,0 0 6 0,0 0 1 0,0 0 0 16,0 0 9-16,0 0 3 0,-3-6 0 0,-1-3 0 15,1 9-10-15,-4-3-2 0,7 3 0 0,-4-4 0 16,-10-2-20-16,14 6-4 0,0 0 0 0,-11-3-1 16,1-3 0-16,-1 6 0 0,-3 0 0 0,0 0 0 0,3-3 9 0,-10 3 1 15,7-7 1-15,-7 7 0 16,0-3-24-16,0 3-5 0,-1 0-1 0,-2 0 0 0,-1 0 5 0,-3-3 1 15,0-3 0-15,-1 6 0 0,1 0 0 0,-4-3 0 16,-3-4 0-16,0 7 0 0,0 0-26 0,-8-3 0 16,11 3 8-16,-3 0-8 0,0-6 0 0,3 6 0 15,4 0 9-15,-7 0-9 0,10-3 0 0,-7 3 0 16,4 0 0-16,-4 0 8 0,4-3-8 0,-7 6 0 16,3-3 0-16,-3 3 0 0,-1-3 0 0,5 6 0 15,6-3 0-15,-7 4 0 0,4-4 0 0,-7-3 0 16,10 9 0-16,-3-6 8 0,3-3 0 0,8 10 1 15,-8-10 0-15,7 9 0 0,4-3 0 0,-4-2 0 0,8-1 0 0,-1-3 0 16,-3 6-9-16,7-3 0 0,4-3 0 0,-8 9 0 16,7-9 0-16,4 0 0 0,0 0 0 0,0 0 0 15,0 10-9-15,0-10 9 0,4 3-12 0,7 6 12 16,-1 1-9-16,-3-7 9 16,11 3 0-16,-8-3-9 0,8-3 9 0,3 0 0 0,4 0 0 0,0 0 0 15,10-3 0-15,0 3 0 0,-10-6 0 0,10 3 8 16,0 0-8-16,1-4 9 0,-1-2-9 0,4 6 10 15,-4-7-10-15,4 1 0 0,-4 0 0 0,4 6 0 16,-4-7 0-16,8 1 0 0,-1 6 0 0,4-4 0 16,-7 4 8-16,3-6-8 0,-3 9 8 0,0-10-8 15,-4 10 0-15,0-3 0 0,-3-3 0 0,3 6 0 16,-7 0 0-16,4-3 0 0,-7 3 0 0,-1 3 0 16,-2-3-8-16,-1 0 8 0,-4 0 0 0,-2 0 0 0,-1 0 0 15,-4 0-9-15,1 0 9 0,-1 0 0 16,-10 0-32-16,0 0 0 0,0 0 0 0,0 0-647 15,0 0-129-15</inkml:trace>
  <inkml:trace contextRef="#ctx0" brushRef="#br0" timeOffset="12092.616">8135 13993 576 0,'0'0'51'0,"-3"0"-41"15,-5 0-10-15,1-3 0 0,0-3 171 0,4 6 32 16,3 0 6-16,-11-9 2 0,4 9-143 0,4-10-29 0,-1 10-6 0,4 0-1 16,-7-3 24-16,4 0 5 0,-1-3 1 0,1 3 0 15,-1-4-16-15,-3 4-3 16,3-3-1-16,1 3 0 0,3 3-8 0,0 0-2 0,0 0 0 0,0 0 0 16,-7-10 20-16,7 10 3 0,0 0 1 0,0 0 0 15,-7 0-10-15,7 0-2 0,0 0 0 0,0 0 0 16,0 0 7-16,0 0 1 0,0 0 0 0,0 0 0 15,0 0-28-15,0 0-4 0,0 0-2 0,0 0 0 16,0 0-3-16,0 0-1 0,7 0 0 0,3-3 0 16,-3 3 14-16,4 0 4 0,0 0 0 0,-1 0 0 15,1 3-32-15,3-3 0 0,-4 0 0 0,5 0 0 16,2 0 10-16,1 0-10 0,3 0 10 0,4 0-10 16,-8 0 16-16,8 0-4 0,0 0 0 0,3 7 0 15,4-7 3-15,-8 3 0 0,5-3 0 0,2 0 0 16,-6 0-15-16,3 0 0 0,1 3 0 0,-1-3 0 0,4 0 28 15,-1 0 4-15,-3 0 0 0,4 0 0 0,4 0-32 0,-1 0 0 16,0 0 0-16,0 0 0 0,1 0 0 0,-1 0 0 16,0 0 0-16,0 0 0 0,1 0 0 0,-1 0 12 15,0 0-3-15,1 0-1 0,-1 0-8 0,4-3 10 16,-1 0-10-16,-2-4 10 0,6 7 0 0,-3-9 0 16,0 9 0-16,3-3 0 0,-7-3 0 0,8 2 0 15,-12 1 0-15,1-3 0 0,0 6-10 0,3-3 0 16,-3-3 0-16,0 6 0 0,-4-4 0 0,4 4 0 15,6-3 0-15,-6 3 0 0,3-6 12 0,1 6 0 16,-1 0 0-16,0 0 0 0,-3 0-12 0,3 0 0 16,-3 0 0-16,3 0 0 0,-3 0 0 0,3 0 0 15,1 0 0-15,-1-3 0 0,-3-3 0 0,3 6 0 0,4 0 0 0,3 0 0 16,0 0 0-16,-3-4 0 16,-3 4 0-16,-1 0 0 0,4 4-10 0,-4-4-1 0,-7 6 0 0,4-3 0 15,0-3 11-15,3 0 16 0,0 0-4 0,0 6-1 16,-10-3-11-16,10 1-14 0,4-4 3 0,0 6 1 15,-11-3 34-15,8 3 6 0,6-3 2 0,0-3 0 16,-7 4-32-16,4 2 0 0,-7-6 0 0,10 3 0 16,1-3 0-16,-1 0-8 0,-7 0-1 0,4 0 0 15,7 0 9-15,-4 0 0 0,-3 0 0 0,-4 0 8 16,4 6-8-16,-4-3 0 0,8-3 0 0,-8 7 0 16,0-7 13-16,1 3-1 0,2-3-1 0,1 0 0 15,0 0-11-15,0 0 0 0,0 0 0 0,3 0 0 0,-3 0 0 16,0 0 0-16,3-3 0 0,-3-4 0 0,-4 7 0 0,0 0 8 15,1 0-8-15,-5 0 8 0,5 0-8 0,-5 0 0 16,5 0 0-16,2-3 0 0,-2 3 0 0,-5 3 0 16,5-3 8-16,-1 0-8 0,0 0 0 0,-3 7 0 15,0-4 0-15,-4 0 0 0,0-3 0 16,4 6 0-16,-7-3 0 0,-1-3 0 0,1 0 8 0,3 7-8 16,-3-4 8-16,3-3-8 0,-7 0 0 0,8 0 0 15,-1 0 0-15,-3 6 0 0,-1-6 0 0,1 0 8 16,3 0 0-16,-7 0 0 0,0 0 2 0,4 0 0 15,-7 0 0-15,3 0 0 0,-3 0 1 0,-1 0 0 16,1 3 0-16,-4-3 0 0,-3 3-2 0,-1-3 0 16,4 0 0-16,-7 0 0 0,0 0-9 0,-7 0 0 0,11 7-10 0,-11-7 10 15,7 3-8-15,-7-3 8 0,7 0 0 0,-7 0-9 32,0 0-21-32,0 0-4 0,0 0-1 0,0 0 0 15,0 0-126-15,0 0-26 0,0 0-5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06T20:36:18.7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16990 6806 748 0,'0'0'67'0,"-4"-6"-54"0,1-3-13 0,-4 9 0 0,0-10 194 0,0 7 36 16,3-6 7-16,-3-1 2 15,0 7-167-15,0 0-32 0,3-3-8 0,1-4 0 0,-1 7-32 0,-3-3 0 16,4 3 0-16,-1-7 0 0,-3 7 0 16,4-3 0-16,-8 6 0 0,4-3 9 0,-4-4 9 0,-3 4 2 15,4 0 0-15,-1-3 0 0,-3 6-7 0,3-3-1 16,-3-3 0-16,-3 6 0 0,-1 0 4 0,0 0 0 16,1-4 0-16,-1 4 0 0,-3 0 1 0,0 0 1 15,-4 0 0-15,4 0 0 0,-4 0-2 0,-3 4 0 16,0-4 0-16,0 9 0 0,-1-9-1 0,5 6-1 15,-1 0 0-15,0 1 0 0,1-4-3 0,-1 6-1 16,0 1 0-16,-3-7 0 0,0 6-10 0,3 1 0 16,-3-1 0-16,3-6 8 0,4 7-8 0,0-1 10 0,0 4-10 15,-1-4 10-15,1 0-1 0,-3 4 0 0,2 3 0 0,1-10 0 16,-7 10 11-16,3-4 3 0,-3-3 0 0,7 4 0 16,0 0-23-16,0-4-16 0,-8 10 2 0,1-7 1 15,3 1 25-15,1 3 4 0,-1-1 2 0,0 1 0 16,4-4 8-16,-3 1 2 15,6 0 0-15,-3-4 0 16,0 10-11-16,3-7-1 0,0-2-1 0,1 2 0 0,-5 4-15 0,5 0 11 0,-1-1-11 0,-3 1 10 16,3-7 3-16,1 10 1 0,-1 0 0 0,-3-3 0 15,3 2-14-15,-3 1 0 0,3-3 0 0,4 6 0 16,0-3 0-16,4 0 0 0,-4-4 0 0,-1 4 0 16,-2 3-12-16,3-3 12 0,0 3-12 0,-4-3 12 15,0 3 0-15,1-1 0 0,3 1 0 0,-1 0 0 16,-2-3 0-16,3 3 0 0,0-9 0 0,-1 9 0 15,1-4 8-15,0 1 0 0,0-3-8 0,4 3 12 0,-5 3 0 0,5-3-1 16,-4-7 0-16,3 10 0 0,-3-3-11 0,3 3 0 16,-3-3 0-16,4-1 0 0,-4-2 0 0,3 6 0 15,1-3 0-15,-1 3 0 0,0 0 0 0,1 0 0 16,-1-3 0-16,4-7 0 0,-3 7 0 0,-1 3 0 16,0-10 9-16,4 4-9 0,0 0 8 0,-3-7-8 15,3 7 8-15,0-10-8 0,0 10 8 0,3-10-8 16,-3 3 8-16,0 1-8 0,3-4 12 0,1-3-3 15,-1 0 0-15,1 4 0 0,-4-4 6 0,7-3 1 16,0 0 0-16,0 0 0 0,0 0 4 0,0 0 2 16,0 0 0-16,0 0 0 0,0 0-12 0,0 0-2 15,0 0-8-15,0 0 12 0,0 0-12 0,0 0 11 16,0 0-11-16,0 0 10 0,0 0 0 0,0 0 0 0,0 0 0 0,0 0 0 16,0 0 5-16,0 0 1 0,0 0 0 0,-4-10 0 15,-6 7 2-15,6-6 1 0,1-1 0 0,3 1 0 16,-8 3-9-16,5-10-2 0,-1 10 0 0,1-10 0 15,3 7 0-15,-4-4-8 0,1 1 12 0,3-7-4 16,-4 9-8-16,4-2 0 0,-3-7 0 0,-1 7 8 16,4-1-8-16,0 0 8 0,-3-2-8 0,-1 5 8 15,4-2-8-15,-3-1 0 0,-1-6 0 0,4 10 8 16,-3-3 0-16,3-1-8 0,0 4 12 0,0-4-4 16,0 4-8-16,0-1 0 0,0 1 0 0,3-1 0 15,1-2 0-15,-1 9 0 0,-3-7 0 0,0 1 0 16,0-1 0-16,4 7 0 0,-8-3 0 0,4 6 0 15,0 0 0-15,0-9 0 0,-3 6 0 0,3 3 0 0,0 0 0 0,0 0 0 16,0 0 0-16,0 0 0 16,0 0-12-16,0 0 12 0,0 0-12 0,0 0 12 0,-4 12-14 0,1-3 5 15,3 4 1-15,-4 3 0 0,4-1 8 0,0 1-8 16,-3 0 8-16,3 3-8 0,3-7 8 0,-3 10 0 16,0-6 0-16,4-1-8 0,-4-5 8 0,3 9 0 15,1-7 0-15,-1 1 0 0,1 2 0 0,3-2 0 16,0-4 0-16,-4 4-8 0,-3-4 8 0,4 4 0 15,-1-4 0-15,4 1 0 0,-3-7 0 0,3 6 0 16,-3 1 8-16,-1-7-8 0,4 6 0 0,0 1 0 16,0-4 0-16,4 0 0 0,-4 0 0 0,0-2 0 15,4 5 0-15,-4-9 8 0,3 9-8 0,-3-6 12 0,7-3-4 0,-14 0 0 16,11 10 0-16,3-10 0 0,-3 0 0 0,3 0 0 16,0 0 7-16,0 0 1 0,0-10 1 0,0 10 0 15,-3-3 2-15,3-6 0 0,0 0 0 0,4-1 0 16,-4 4-3-16,3-10-1 0,1 7 0 0,0-7 0 15,3 0-6-15,-4 4-1 0,5-1 0 0,-1-6 0 16,-7 7-8-16,7-1 0 0,0-2 0 0,4 2 0 16,-7 10-9-16,-1-6-1 0,1-1 0 0,0 1 0 31,3-1-24-31,3 7-5 0,5-9-1 0,-1 2 0 0,4 1-151 16,-1-10-30-16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06T20:41:22.71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9620 7675 2145 0,'0'0'47'0,"0"0"9"0,0 0 3 0,0 0 2 0,0-3-49 15,0 3-12-15,0 0 0 0,0 0 0 0,-3-7 21 0,3 7 2 16,0-9 0-16,0 9 0 0,0-3-6 0,0-7-1 0,0 10 0 0,0-3 0 15,0-3-16-15,3-3 0 16,-3 6 8-16,0-7-8 0,4 1 20 0,-1 6 1 0,-3-4 0 0,0 7 0 16,4-6-9-16,-1 0-3 0,1 3 0 0,-4 3 0 15,0 0-9-15,0 0 10 16,0 0-10-16,0 0 10 0,0 0-10 0,0 0 8 0,0 0-8 0,0 0 8 16,0 0-8-16,0 0 0 0,0 0 0 0,0 0 0 15,3 3 0-15,1 9 0 0,-1-2 0 0,1-1 0 16,0 4-8-16,-1 5 8 0,1 1 0 0,-1-3 0 15,1 3 0-15,3 3-9 0,-4 0 9 0,4 6 0 16,0-6 0-16,0 9 0 0,0-9 0 0,1 6 0 16,2-3 9-16,-3-3 9 0,0 0 2 0,0 3 0 15,0-3-20-15,-3-6-11 0,-1 3 2 0,4 0 0 16,-3-4 9-16,3-5 14 0,-3 9-3 0,-4-7-1 16,3-2 14-16,1 2 2 0,-1-2 1 0,-3-1 0 0,0 3 7 15,0-5 2-15,0-7 0 0,0 0 0 0,0 0-28 0,0 0-8 16,0 0 0-16,0 0 0 0,0 0 11 0,0 0-2 15,0 0 0-15,0 0 0 0,0 0-9 0,0 0 12 16,0 0-12-16,0 0 12 0,0 0-1 0,0 0 0 16,0 0 0-16,4 3 0 15,-4-3-11-15,0 0 10 0,3 9-10 0,-3-9 10 0,0 0-10 0,11 0 8 16,-4 3-8-16,3-3 8 0,1 0-8 0,0 0 0 16,3 7-10-16,3-7 10 0,1 3 0 0,0-3 0 15,3 6 0-15,3-3 0 0,1-3 0 0,3 0 10 16,4 7-10-16,0-4 8 0,-4 0-8 0,7-3 0 15,1 0-12-15,-1 0 12 0,0 0 0 0,0 0 0 16,4 0 0-16,0 0 0 0,7 6 0 0,-4-3 0 16,-10-3 0-16,3 6 0 0,4-6 0 0,0 4 0 0,-7-4 0 15,-1 0 0-15,1 0 0 0,0 0 0 0,7 0 8 0,-8 0-8 16,-2 0 0-16,-1 0 8 0,7 0-8 0,-3 0 8 16,-7 0-8-16,-1 0-9 0,8 0 9 0,-4 0-13 15,-3 0 25-15,0 0 6 0,-8 0 1 0,1 0 0 16,3 0-5-16,-3 0-1 0,-11 0 0 0,0 0 0 15,7 0 5-15,-3-4 1 0,-4 4 0 0,0 0 0 16,-7 0-3-16,7-6-1 0,0 6 0 0,0-3 0 16,-7 3-15-16,0 0 11 0,10-6-11 0,-2 6 10 15,-8 0-10-15,7-3 0 0,3 3 0 0,-3-3 0 16,4-4 0-16,-4 7 0 0,-7 0 0 0,7-3 0 16,3-3 0-16,-2 6 0 0,-8 0 0 0,0 0 0 15,7 0 0-15,-7 0 0 0,0 0 0 0,0 0 0 16,0 0 0-16,0 0 8 0,10-3-8 0,-10 3 8 0,0 0-8 0,0 0 10 15,7-7-10-15,0 7 10 0,-7 0-10 0,4-3 0 16,3 0 0-16,3-3 8 0,1 6-8 0,-7-3 0 16,-4 3 0-16,0 0 0 0,14-7 0 0,-4 7 0 15,-10 0 0-15,4-3 0 0,-1-3 0 0,-3 6 10 16,7-3-10-16,-7 3 10 0,0 0 3 0,4-3 1 16,-1-3 0-16,-3-4 0 0,-3 7 5 0,6-6 1 15,1-1 0-15,3 1 0 0,-3 6-1 0,3-10 0 16,-7 4 0-16,3-10 0 0,8 6-3 15,-4-6 0-15,-11 7 0 0,8-7 0 0,3 3 0 0,-4-2 0 16,-6-4 0-16,3 3 0 0,-4-3-16 0,4 0 0 16,0 3 0-16,0 0 0 0,-10-3 0 0,6 7 0 0,8-4 0 0,-8 0 0 15,-3 7 0-15,4-1 0 16,3-3 0-16,3 4 0 0,1 2 0 0,-8-2 0 0,1 2 0 0,3 1 0 16,7-4 0-16,-7 4-12 0,-7-3 12 0,3 2-12 31,8-2-44-31,-8-1-8 0,1-3-1 0,-5 7-1 15,1 3-134-15,4-10-28 0</inkml:trace>
  <inkml:trace contextRef="#ctx0" brushRef="#br0" timeOffset="-170104.741">2805 10052 403 0,'0'0'17'0,"0"0"5"0,0 0-22 0,0 0 0 0,0 0 0 0,0 0 0 16,7-3 272-16,-7 3 51 15,0 0 9-15,0 0 3 0,0 0-243 0,0 0-49 0,0 0-10 0,0-4-1 16,-7-2-9-16,7 6-2 0,0 0 0 0,-4-9 0 16,-7 6-10-16,8 0-3 0,-8 3 0 0,1 0 0 15,-4-7 0-15,3 7 0 0,-3 7 0 0,3-4 0 16,-3 0-8-16,-3 3 0 0,-1-3 9 0,-3 7-9 15,7-7 0-15,-7 6 0 0,-4-9 0 0,4 6 8 16,-4-2 0-16,7 5 0 0,-10-6 0 0,11 7 0 16,-15-10 0-16,7 9 0 0,7-3 0 0,-10-3 0 0,4 0 13 15,-1 4 3-15,0-4 1 0,0 6 0 0,1 1-25 0,-1-7 0 16,0 6 8-16,1-9-8 0,-1 10 0 0,4-10-17 16,-4 9 4-16,0-6 1 0,1 3 12 0,-1-2 8 15,0 5 0-15,4-6-8 0,-7-3 14 0,0 6-4 16,3-2-1-16,7 2 0 0,-13-3-9 0,2 6 10 15,8-5-10-15,-3-4 10 0,-1 9-10 0,-7 0 0 16,7-9 9-16,1 10-9 0,6-7 0 16,-3 3 0-16,-4-3 0 0,4 7 8 0,3-7 4 0,-3 6 0 15,0-3 1-15,7-2 0 0,-11 5-4 0,4-6-1 16,3 7 0-16,-3-4 0 0,-3 3 3 0,-1-2 0 16,4-1 0-16,0-3 0 0,-4 6 8 0,7-2 1 15,-3-1 1-15,-4 3 0 0,4 1-13 0,4-7-8 0,-5 6 10 0,1 1-10 16,4-1 15-16,-5 0-3 0,1 4-1 0,7-4 0 15,-7 4 2-15,7-4 1 0,-7 10 0 0,3-6 0 16,4-1-14-16,-4 4 0 0,4-4 0 0,0 1 0 16,0 0 16-16,-4 2-4 0,4-2 0 0,4-1 0 15,-1 7-1-15,4-6-1 0,-4-1 0 16,1 7 0-16,-1-6-1 0,8 5 0 0,-15-5 0 0,11 6 0 16,-4 0-9-16,1-4 0 0,-1 4 0 0,8-6-11 15,-15 5 11-15,15-5 0 0,-8 6 0 0,7-7 8 16,-6 7 1-16,10-6 1 0,-7 2 0 0,7-2 0 15,0-1 1-15,0 1 0 0,7 6 0 0,-7-7 0 16,10 7-11-16,-6-6 8 0,-4 9-8 0,11-7 8 16,-1 1 0-16,1 0 0 0,-8-1 0 0,8 1 0 15,-1-3-8-15,1-1 0 0,-4 1 0 0,4 2 8 0,-1-2 20 0,1-1 3 16,3-2 1-16,-3 2 0 0,-1-2-32 0,4 2 0 16,-3-2 0-16,3-1 0 0,-3 1 0 0,3-1 0 15,0-6 0-15,3 7 0 0,-3 2 0 0,1-6 0 16,-1-3-11-16,7 7 11 0,0-7 0 0,-3 3 0 15,3-3 0-15,4 7 12 0,6-10-12 0,-6 9 0 16,0-6 9-16,-1 7-9 0,1-4 8 0,3-3-8 16,1 7 8-16,-1-7-8 0,-7 6 9 0,7-3-9 15,-3-2 12-15,7-1-12 0,-8 6 0 0,1-9 0 16,0 10 0-16,-1-10 0 0,8 9 0 0,-7-6 0 16,-1-3 0-16,5 6-12 0,6-3 12 0,-3-3 0 0,-8 7 0 0,5-4 10 15,2-3 0-15,-2 6 0 0,2-6 0 0,5 0 0 16,-8 0-10-16,4 0 10 0,-4 0-10 0,7 0 10 15,-10 0-10-15,10 0 0 16,-3 0 9-16,-4 0-9 0,7 3 0 0,-6 0 0 0,2-3 0 0,5 0 0 16,-8 7 0-16,4-4 0 15,-4-3 0-15,4 9 0 0,3-9 0 0,-7 7 0 0,4-4 0 0,3 0 0 16,-7-3 0-16,4 0 0 0,-4 6 0 0,4-3 0 16,3-3 0-16,-6 0 0 0,6 0 0 0,0 0-8 15,-7 0 8-15,4 0 14 0,3-3-3 0,1-3-1 16,-1 6-1-16,-7-3 0 0,7 3 0 0,-6 0 0 15,6-3-9-15,-3 3 0 0,-4-7 9 0,7 7-9 16,0 0 0-16,1 0 0 0,-1 0 0 0,0 7 0 16,4-4 0-16,3 0 0 0,-3-3 0 0,-4 6 0 15,1-3 0-15,3-3 0 0,-4 0 0 0,0 6 0 0,0-2 0 0,1-4-12 16,-1 0 12-16,0 3-12 0,-3-3 12 16,0 0 0-16,3 0 0 0,0 0 0 0,1 0 8 0,-1 0-8 15,-3-3 8-15,3 3-8 0,0 0 9 0,0 0-9 16,-3 0 12-16,3 0-12 0,1 0 15 0,3 3-4 15,-4 3-1-15,0-3 0 0,4-3-10 0,7 0 0 16,-11 6 0-16,7-2 0 0,1-4 0 0,-5 0 0 16,1 0 0-16,4 6 0 0,-8-6 0 0,0 3 0 15,0-3 10-15,4 3-10 0,-3-3 0 0,2 0 0 16,1-3-12-16,-4 3 3 0,8 0 9 0,-8 0 9 16,4 0-1-16,0-3-8 0,-1 3 8 0,5-6-8 15,-4 6 0-15,-4 0 0 0,0 0 0 0,4 0 8 16,3 0-8-16,-6 0 0 0,2 0 0 0,8 0 0 0,-7 0 0 0,7 0 0 15,0 0 0-15,3 0 0 0,-10 6 0 0,7-3 0 16,-7-3 0-16,6 0 0 0,-2 0 0 0,-1 0 0 16,4 0 0-16,3-3 0 0,-10 3 0 0,7-6 0 15,-7 6 8-15,0 0-8 0,3-4 0 0,0-2 0 16,-3 6 0-16,0 0 10 0,0 0-10 0,-4 0 8 16,4-3-8-16,3 3 0 0,-7 3 0 0,8-3 0 15,-1 0 0-15,0 0 8 0,4 0-8 0,-3 0 0 16,-1-3 0-16,0 3 0 0,1-6 0 0,-1 6 0 15,4-3 0-15,0 3 0 0,-4 0 0 0,4-4 0 16,3-2 0-16,-6 6 8 0,2-9-8 0,-2 6 0 16,-1 0 12-16,0-4-4 0,1-2 0 0,-1 9 0 15,0-3-8-15,4-4 8 0,-3 1-8 0,-1 0 8 16,4 3-8-16,-4-4 8 0,-3 4-8 0,0-3 8 16,3 0-8-16,-3 0 8 0,-4 2-8 0,1-2 8 0,-1 3-8 15,0-6 0-15,4 5 0 0,-7-2 8 0,3-3-8 0,0 9 0 16,8-7 0-16,-5 1 0 0,-2-3 0 0,-1-1 0 15,4 7-9-15,-1-6 9 0,-2-1 0 0,-1 1 0 16,0 3 0-16,-3-4 0 0,3 1 0 0,-3 0 14 16,-4-1-2-16,4 1-1 0,0-4-11 0,0 4 0 15,-1-4 0-15,-2 1 0 0,-1-4 8 0,0 3-8 16,0 4 0-16,-3-3 8 0,0-1-8 0,-4 0 0 16,3-2 0-16,1 2 8 0,-7 1 0 0,3-4-8 15,0 0 12-15,-3-3-4 0,-1 1 1 0,5 2 0 16,-8-3 0-16,7 0 0 0,-7-3-1 0,4 0-8 15,-4 1 12-15,3 2-4 0,1-3-8 0,0 0 10 0,-4 0-10 0,3-6 10 16,1 6-10-16,0-10 0 16,-4 10 0-16,0-9 8 0,0 9-8 0,0 0 0 0,-3 3 0 0,-1-3 0 15,-3 0 0-15,0 4 0 0,0-4 0 0,-3 0 0 16,3 3 0-16,0 3 0 0,-3-3 0 0,3 7 0 16,-7-7-9-16,0 10 9 0,0-7 0 0,-7 0 0 15,7 4-12-15,0 2 12 0,-4-2-12 0,-3 2 12 16,-4-2-11-16,1-1 11 0,-1-2-10 0,1 5 10 15,-8-2-12-15,4 2 3 0,-4-2 1 0,8 2 0 16,-11 1 8-16,3 6 0 0,-3-7-9 0,3 1 9 16,-3 6 0-16,0-3 0 0,0-7 0 0,-1 10 0 15,1-3-8-15,0-4 8 0,0 4 0 0,0 0 0 16,-4-4 0-16,-3-2 0 0,3 2-9 0,-7 1 9 16,4 6 0-16,-7-7 0 0,0 1 0 0,-1-1 0 0,1 4 8 0,3 0 4 15,-3-3 2-15,3 9 0 0,1-4-14 16,2-2 0-16,-9 6 0 0,9-3 0 15,-6 0-21-15,0-3-7 0,-4 2-2 0,4-2 0 0,-4 12 30 0,0-6 12 16,4 0-1-16,-8 0 0 0,1 0-11 16,7 4-17-16,-4-4 4 0,4 0 1 0,-1 0 12 0,1-4 16 15,0 8-3-15,-4-4-1 0,-3-4-12 0,3 4 0 16,0 0 0-16,0 4 0 0,1-4 0 0,-5 0 0 16,4 0 0-16,-3 6 0 0,3-3 0 0,0 0 0 15,1-3 0-15,-5 6 0 0,5-2 0 0,-1-4 0 16,-7 0 0-16,4 0 0 0,-4 9 0 0,7-9 0 15,-3 6 0-15,-1-3 0 0,8 0-15 0,-7-3 4 16,3 7 1-16,0-4 0 0,4-3 18 0,-8-3 3 0,1 3 1 0,7 0 0 16,-8 0-12-16,8 0 0 0,-4 3 0 0,1-3 0 15,2 0 0-15,-3 6 0 0,4-3 0 0,0-3 0 16,0 0 0-16,-1 7-17 0,-2-7 4 0,2 3 1 16,-6 0 12-16,7-3 16 0,-4 0-3 0,0 0-1 15,-7 6-12-15,7-3 0 0,-7 4 0 0,8-4 0 16,-5-3 0-16,5 9 0 0,-1-6 0 0,-4-3 0 15,1 6 0-15,7-2 0 0,-15-4 0 0,5 0 0 16,2 0 0-16,1 0 0 0,-8 6 0 0,8-3 0 16,-4-3 0-16,7 3 0 0,1-3 0 0,-8 0 0 15,0 0 0-15,4 0 0 0,-11 0 0 0,3 6 0 16,1-6 0-16,0 0 0 0,3 4 0 0,-4 2 0 16,4-3 0-16,4-3 0 0,-4 0 0 0,4 0 0 0,3 6 0 0,0-6 0 15,-10 0 0-15,7 0 0 0,-1 0 0 0,1 0 0 16,0 0 0-16,-4 0 0 0,3 0 0 0,5 0 0 15,2 0 0-15,-3-6 0 0,1 6 0 0,2 0 0 16,1-3 0-16,-7-3 0 0,-1 6 0 0,8 0 0 16,-11 0 0-16,8 0 0 0,-5 0 0 0,4 0 0 15,1 6 0-15,-5-6 0 0,8 3 0 0,-4-3 0 16,4 0 0-16,-4 0 0 0,4 0 0 0,-4 0 0 16,4 0 0-16,-8 0 0 0,8 0 0 0,3-3 0 15,-3 3 0-15,0 0 0 0,0 0 0 0,-1 0 0 16,4-6 0-16,4 6 0 0,-7 0 0 0,7 0 0 15,-8-4 0-15,12 4 0 0,-11 0 0 0,10-6 0 16,-7 6 0-16,4 0 0 0,-7 0 0 0,3 0 0 0,7 0 0 0,0 0 0 16,-6 0 0-16,6 0 0 0,0 0 0 0,1 0 0 15,-5-3 0-15,5 3 0 0,-1 0 0 0,4 0 0 16,-11-3 0-16,7 3 0 0,1-6 0 0,-1 6 0 16,-3 0 0-16,3 0 0 0,0 0 0 0,-6 0 0 15,2 6 0-15,-2-3 0 0,6-3 0 0,-10 3 0 16,10-3 0-16,-10 6-8 0,10-2 8 0,-10 2-13 31,7-3-68-31,-4 6-14 0,-4-5-2 0,1 5-754 0,-4 0-150 0</inkml:trace>
  <inkml:trace contextRef="#ctx0" brushRef="#br0" timeOffset="-125333.9">6960 11328 1908 0,'0'0'84'0,"0"0"18"0,0 0-82 0,0 0-20 16,0 0 0-16,0 0 0 0,0 0 38 0,0 0 3 15,-7 0 1-15,4-3 0 16,3 3-66-16,-7-3-12 0,0-4-4 0,0 4 0 16,-4-3-16-16,-3 6-4 0,3-9-1 0,1 6 0 0,-11-1 36 0,3-2 7 0,0 3 2 0,1-3 0 15,-8 3 52-15,4-1 10 16,0-2 2-16,-1 3 1 0,5-3 17 0,-8 6 3 0,7 0 1 0,4 0 0 16,-3 0-15-16,6 0-3 0,-3 0-1 0,3 0 0 15,11 0-32-15,0 0-7 0,0 0 0 0,0 0-1 31,0 0-31-31,0 0-5 0,0 0-2 0,7 9 0 0,4-3 7 0,0 1 0 0,3-7 1 0,3 9 0 16,1-9 19-16,3 6 0 0,0-2 8 0,4-4-8 16,0 3 0-16,-4-3 0 0,4 6 0 0,-1-6 0 15,1 0 24-15,0 0 1 0,-4 0 1 0,4-6 0 16,-4 3-6-16,7 3 0 0,-3 0-1 0,-8-4 0 16,8-2 7-16,0 6 2 0,-4 0 0 0,4-9 0 15,-1 9 3-15,-3-7 1 0,1 1 0 0,2 6 0 16,-3-9-12-16,1 9-3 0,-5-10 0 0,1 7 0 0,3 0-6 0,-7-3-2 15,4 3 0-15,-11-4 0 0,3 7-9 0,-3-3 10 16,-7 3-10-16,0 0 10 0,0 0-10 0,0 0 8 16,0 0-8-16,0 0 8 0,0-6 11 15,-7 3 1-15,0 0 1 0,-3-4 0 0,-8 7-33 0,4 0-8 16,-4 0 0-16,1 0-1 0,-1 7 21 0,-3-7 0 16,7 0 0-16,-11 3 0 0,8-3 0 0,-1 3 0 15,-7-3 8-15,8 6-8 0,-1-6 18 0,-3 3-2 16,7-3 0-16,-8 0 0 0,8 7-16 0,0-4 0 15,4-3 0-15,-4 0 0 0,3 0 10 0,4 0-2 0,7 0 0 0,0 0 0 16,0 0-8-16,0 0 8 0,0 0-8 0,0 0 8 16,0 0-8-16,0 0 0 0,0 0 0 0,0 0-11 15,0 0 3-15,0 0 0 0,0 0 0 0,0 0 0 16,0 0 8-16,10 0-8 0,1 6 8 0,0-6-8 16,3 0 8-16,0 0 0 0,4 0 10 0,3 0-10 15,-4 0 15-15,4 0-3 0,4 0-1 0,0 0 0 16,0 0-11-16,-1 0 0 0,4 0 0 0,4 0 0 15,-11 0 0-15,8 0 0 0,-5 0 0 0,-3 0 0 16,4-6 0-16,-11 6 0 0,7 0 0 0,-13 0 0 16,2 0 0-16,1 0 0 0,-11 0 0 0,0 0 8 15,0 0-8-15,0 0 12 0,0 0-12 0,0 0 12 16,0 0-4-16,-11 6 0 0,1-3 0 0,2 0 0 16,-9-3 0-16,-1 0 0 0,-3 7 0 0,0-4 0 15,3-3-8-15,-6 6-17 0,-8-3 4 0,4-3 1 0,3 0 12 0,-10 6 0 16,3-2 0-16,-3-4 0 0,3 3 0 0,-3-3 0 15,-4 0 0-15,7 0 0 0,-3 0 0 0,-8 0 10 16,5 0-2-16,-1 0 0 0,0 0-8 0,0-3 0 16,7 3 0-16,1 0 0 0,2 0 0 0,1 0 0 15,3-4 0-15,8-2 0 0,3 6 28 0,3-3 3 16,-3 3 1-16,7-6 0 0,3 6-20 0,4 0-4 16,0 0-8-16,0 0 12 0,0 0-12 0,0 0-8 15,0 0 8-15,0 0-13 0,0 0 13 0,11 0 0 16,3 0 0-16,4 0 0 0,-1 0-19 0,-2 0-1 15,2 0 0-15,4 0 0 0,-3 0 20 0,7 0 0 16,-1 6 0-16,1-6 9 0,0 0 3 0,-4 0 0 0,0 0 0 16,-3 0 0-16,-1 0-12 0,1 0 8 0,0 0-8 0,-4 0 8 15,0 3 4-15,0-3 0 0,0 0 0 0,-3 0 0 16,-4 0-12-16,3 0 0 0,-3 0 0 0,4 0 0 16,-11 0 0-16,7 0 0 0,0-3 0 0,-7 3 8 15,0 0-8-15,0 0 12 0,0 0-12 0,0 0 12 16,0 0-4-16,0 0 0 0,0 0 0 0,0 0 0 15,0 0-8-15,0 0 8 0,0 0-8 0,0 0 8 16,-11 3-8-16,1-3 0 0,-1 0 0 0,1 0 0 16,-4 0 9-16,0 0 0 0,-1 0 0 0,1 0 0 15,4 0 9-15,-8-3 2 0,0 3 0 0,4 0 0 16,-3 0-20-16,-1 0 0 0,0 0-11 0,1 0 11 16,-1 0 0-16,11 0 0 0,-7 0 0 0,3 0 0 15,1-6 0-15,-1 6 0 0,11 0 0 0,0 0 0 0,0 0 0 16,0 0 0-16,0 0 0 0,0 0 0 0,0 0 10 0,0 0-10 15,0 0 10-15,0 0-10 0,11 6 0 0,-1-6 0 16,-3 3 0-16,11-3 0 16,-7 0-9-16,6 0-5 0,1 0-1 0,0 6 0 0,3-2 24 15,0-4 5-15,0 0 1 0,0 0 0 0,-3 0-15 0,3 0 0 16,0 0 0-16,0 0 0 0,-3 0-12 0,3 0-3 16,-3 0 0-16,3 0 0 0,-3 0 23 0,-4-4 5 15,7-2 1-15,-11 6 0 0,8 0-14 0,-4 0-15 16,4 0 3-16,-8-3 1 15,8 3 11-15,-7-6 16 0,-1 6-4 0,-6 0-1 16,-4 0-32 0,7 0-7-16,-7 0 0 0,0 0-1 0,0 0-31 0,0 0-7 0,0 0-1 0,0 0 0 15,0 0-180-15,0 0-36 0</inkml:trace>
  <inkml:trace contextRef="#ctx0" brushRef="#br0" timeOffset="-95936.981">9324 7979 1036 0,'0'0'92'0,"0"0"-73"15,0 0-19-15,0 0 0 0,0 0 129 0,0 0 23 16,7-6 4-16,-7 6 0 0,7 0-110 0,0-3-22 16,4-7-5-16,-11 10-1 0,0 0-8 0,0 0-2 0,3-9 0 15,4 6 0-15,0-4-8 0,-7 7 0 0,0 0 0 0,0 0 0 16,7-3 24-16,-7 3 4 0,0 0 0 0,0 0 0 16,0 0 5-16,0 0 2 0,0 0 0 0,0 0 0 15,-7-9-3-15,-3 9-1 0,3-3 0 0,-4 3 0 16,-3-7-3-16,7 7 0 15,-4-3 0-15,1-3 0 0,3 3 1 0,-7 3 0 0,3-3 0 0,-3-4 0 16,3 7-6-16,1 0-2 0,-4-3 0 0,0 3 0 16,-1-6-9-16,1 6-3 0,-3 0 0 0,-1 0 0 15,0-3-9-15,1 3 0 0,-4-3 0 0,-1-3 8 16,-2 6-8-16,3 0 0 0,-4-4 0 0,0-2 0 16,-10 6 0-16,10 0 8 0,-3-9-8 0,0 9 8 15,-4 0 20-15,0 0 4 0,0 0 1 0,4-3 0 16,-7 3-33-16,3 0 0 0,0 0 0 0,-3 0 0 0,3 3 0 15,-6-3 0-15,2 0 0 0,-2 6 0 0,-1-3 0 16,0-3 0-16,-3 6 0 0,3-6 0 0,0 4 0 0,4-4 0 16,-1 0 0-16,-2 0 0 0,-1 0 0 0,4 0 0 15,-4 0 0-15,3 0 0 0,-6 0 0 0,0 0 0 16,3 0 0-16,-3 0 0 0,-1 0 13 0,1 6-4 16,-11-3-1-16,11-3 0 0,-4 0-8 0,0 3 8 15,-3-3-8-15,-1 6 8 0,-3-3-8 0,7 4 0 16,-3-4 0-16,3-3 0 0,-3 3 0 15,-4 3 0-15,11-3 0 0,-11-3 0 0,3 0 0 0,8 0 0 16,-11-3 0-16,4 3 0 0,3 0 0 0,-4 0 0 16,1 0 0-16,3 0 8 0,-3 0 0 0,-1-6 0 15,5 6 0-15,-5 6 0 0,4-12-8 0,-3 6 10 0,-1-3-10 0,5 3 10 16,-5 0-10-16,-3 0 0 0,4 0 0 0,-4 0 0 16,4-3 0-16,-1-4 0 0,4 7 0 0,-3 7 0 15,3-7 0-15,4 0 0 0,-11-7 0 0,11 7 0 16,-8 0 0-16,8 0 0 0,-1 0 0 0,1 0 8 15,3-3-8-15,1-3 0 0,2 6 9 0,1 0-9 16,-7-3 0-16,3 3 0 0,0-9 0 0,-3 9 0 16,-1 0 0-16,1-4 0 0,3-2 0 0,0 6 0 15,-3 0 23-15,3 0 9 0,0 0 3 0,4 0 0 16,-4-3-35-16,4 3 0 0,0 0 0 0,0 0 0 16,3 0 13-16,-3 0-4 0,-4 0-1 0,7 0 0 15,0 0-8-15,0 0 0 0,4 0 0 0,-7-6 0 16,3 6 0-16,4 0 0 0,-4 0 0 0,4 0 0 15,3 0 0-15,-6 0 0 0,6 0 0 0,0-3-11 16,1-1 11-16,-1 4 11 0,0-6-3 0,-7 6 0 0,8 0-8 0,-5 0 0 16,5 0 0-16,3 0 0 15,-1-3 0-15,5 3 0 0,-15-6 0 0,4 6 0 0,7 0 0 0,-4 0 0 16,4-3 0-16,-4 3 0 0,0-7 0 0,4 7 12 16,4 0-2-16,-5-3 0 15,1 3-10-15,4 0 0 0,-5 0 0 0,8-3 0 0,-7 3 0 0,0-6 12 16,3 6-12-16,-6 0 12 0,3 0-12 0,-1 0 0 15,-2 0-12-15,6 0 12 0,-7 0 0 0,-3 0 0 16,3 0 0-16,8 0 0 0,-8 0 0 0,4-3 0 16,0 3 0-16,-4-7 0 0,7 7 0 0,-3 0 0 15,0 0 0-15,3 0 0 0,-3 0 0 0,0 0 0 0,3 0 0 0,1 0 0 16,-1 0 0-16,-3 0 0 0,0 0 0 16,3 7 0-16,-6-4 0 0,2-3 0 0,-2 0 0 0,-1 6 0 15,0-6-9-15,1 0 9 0,-1 0 0 0,-3 3 0 16,10-3 0-16,-3 3 0 15,0-3 0-15,3 7 0 0,-3-7 0 0,7 3 0 0,-7-3 0 0,6 0 0 16,1 0 0-16,0 0 0 0,-3 6 0 0,3-6 0 16,3 0 0-16,0 0 0 0,4-6 0 0,-3 6 0 15,3 0 0-15,3 0 0 0,4 0 0 0,-7 0 0 16,7 0 0-16,-3 0 0 0,-1-3 0 0,4 3 0 16,0 0 12-16,0 0-4 0,0 0-8 0,0-10 12 15,4 1-12-15,-1 6 9 0,4-4-9 0,-3-2 8 16,3 6-8-16,3-7 0 0,-3 1 0 0,4 6 0 15,0-7 0-15,3 1 0 0,3 0 0 0,-3-4 0 16,0 4 0-16,1-1 0 0,2-2 0 0,-3 2 0 0,0 1 0 16,1 3 0-16,-5-4 0 0,1 1 0 0,-1-1 0 0,-6 7 0 15,6-3 0-15,1-3 0 0,-7 6 0 0,6-1 0 16,-6-2 9-16,3 3-9 0,3-3 0 0,-10 6 0 16,0 0 0-16,4-3 0 0,-4 3 0 0,0 0 0 15,0 0 0-15,0 0-8 0,0 0 8 0,-4-7-10 16,-3 7 10-16,4 0-10 0,-8-3 1 0,1 3 0 15,-1 0 0-15,4 3 0 0,-11-3 0 0,4 7 0 16,4-7 0-16,-5 0 0 0,1 3 9 0,0 3 0 16,-3-3 0-16,2-3 0 0,-6 10 0 0,4-7 0 15,-1 6-11-15,0-3 11 0,4-3 0 0,-7 10 0 16,0-4-8-16,3 1 8 0,-3-1 0 0,7 1 0 0,-7 2-10 16,0-2 10-16,3-1 0 0,-3 4 0 0,7-4 0 0,3 3 0 15,-3-2 0-15,4-1 0 0,-1 1 12 0,0-4-4 16,8 3-8-16,-8 1 0 0,4 2 0 0,4-2 0 15,3-1-12-15,-4 1 12 0,4-1-12 0,0 4 12 16,0-4 0-16,0-6 0 0,0-3 0 0,4 9 0 16,-1 1 0-16,4-1 0 0,-7-6 0 0,4 7 0 15,-4-10 0-15,7 9 0 0,3-6 0 0,-3 4 0 16,-7-7 0-16,11 3 15 0,0 6-3 0,-1-3 0 16,4 1-1-16,-3-1-1 0,-1-3 0 0,5-3 0 15,-1 10-2-15,3-4-8 0,-3-3 12 0,-3 0-4 16,7-3-8-16,-1 9 0 0,-3-9 9 0,-3 0-9 15,3 10 0-15,0-10 0 0,-3 0 0 0,3 9 8 16,-3-6-8-16,-1-3 0 0,1 0 8 0,3 7-8 16,-11-4-16-16,8-3-8 0,-1 6-2 0,1-3 0 15,0 0-168-15,-8-3-34 0</inkml:trace>
  <inkml:trace contextRef="#ctx0" brushRef="#br0" timeOffset="-53792.133">25502 11811 230 0,'0'0'20'0,"-7"-3"-20"0,4-3 0 0,-1-4 0 15,-3 10 293-15,0-3 55 0,0-6 10 0,0 5 2 16,0-2-251-16,0 3-50 0,7 3-11 0,-4-9-1 16,4 9-15-16,-7-3-4 0,7 3 0 0,-7 0 0 15,0-7-17-15,0 7-11 0,-3 0 12 0,-1 10-12 16,0-7 0-16,1 3 0 0,-8 3-15 0,1 4 5 15,-5 0 10-15,-2 2 0 0,-1 1 0 0,-3 3 0 16,-8 3-19-16,-2 0-8 16,-5 6-1-16,-3-3-1 0,-6 6 4 0,2 7 1 0,-3-4 0 0,0 7 0 15,0 0 9-15,0-3 3 0,1 2 0 0,-5 1 0 16,1 3 12-16,-1-3 0 0,-3 3-10 0,0-4 10 16,7 4 0-16,0 7 0 0,4-8 10 0,-4 1-10 15,0-3 12-15,4 3-4 0,-1 3 0 0,1-9-8 0,-4 2 0 16,0-2 0-16,7 0 0 0,1-7 0 0,-1 0 0 15,7 1 0-15,0-1 9 0,0-3-9 0,4-3 8 0,0 4-8 16,3-7 0-16,0-4 0 0,0-2 18 0,8 3-2 16,-1-10-1-16,0 1 0 0,8-7 24 0,-1 6 5 15,4-9 0-15,3 3 1 0,1 4 15 0,3-7 4 16,7 0 0-16,0 0 0 0,-4-10-28 0,1 1-4 16,-1-1-2-16,8-2 0 0,3-7 3 0,7 7 1 15,0-7 0-15,7-3 0 0,0 0-25 0,4 0-9 16,3 0 0-16,0 0 9 0,8-6-9 0,-5 3 0 15,1-4 0-15,3-2 0 0,1 6 0 0,3-6 0 16,-1-1 0-16,5 1 0 0,-4 0 0 0,-1-1 0 0,5 1 0 16,-5-1 0-16,5 1 0 0,-4 9 0 0,-1-6 0 0,1 3 0 15,-4-3 0-15,1 3 0 16,-1-4 8-16,0 7-8 0,1 0 0 0,-1 0 12 0,0-6-12 0,0 6 12 16,1 0 0-16,-5 0 1 0,1 0 0 15,0 1 0-15,0 2-4 0,-1 0-1 0,-2-3 0 0,2 9 0 16,-6-5-8-16,3 2 0 0,1 0 0 0,-5 1 0 15,4-1 0-15,-3 3 0 0,0 1-8 16,3-7 8-16,-3 10-9 0,-1-4 9 0,1 4-12 0,0-4 12 16,-4 1 0-16,4 2 0 0,-4-9 0 0,0 10 0 15,0-4 0-15,0 4 0 0,1-4 0 0,-5 1 0 16,1-4 0-16,-1 10 0 0,-2-10 0 0,-1 13 0 16,0-6 0-16,0-1 0 0,-3 1 0 0,-1 6 0 15,-3-7 0-15,4 7 0 0,-4-3 0 0,0-4 0 0,-4 7 0 0,1 0-10 16,-4 3 2-16,3-6 0 15,-3 6-16-15,0 0-2 0,0 0-1 0,0 0 0 16,0 0-2-16,0 0-1 0,0 0 0 0,0 0 0 0,0 0 11 0,0 0 3 16,0 0 0-16,0 0 0 0,0 0 5 0,0 0 2 15,-7 6 0-15,0-3 0 0,7-3 9 0,-7 3-10 16,0 4 10-16,7-7-10 0,0 0-2 0,0 0-1 16,0 0 0-16,0 0 0 0,0 0-6 0,0 0-1 15,0 0 0-15,0 0 0 16,0 0-11-16,0 0-2 0,0 0-1 0,0 0 0 15,0 0-10-15,7-7-1 0,4 7-1 0,-1-3 0 16,1-6 12-16,0 9 2 0,-1-9 1 0,4-1 0 0,-3 7 15 0,-1-6 2 0,1-1 1 0,3 1 0 16,-3 3 13-16,-1-1 0 0,1-2 0 0,-1 3 0 15,1-4 0-15,0 4 0 0,-4-4 12 0,0-2-12 16,3 9 24-16,1-7-1 0,-4 4-1 0,0-6 0 16,-7 12 6-16,4 0 0 0,6-10 1 0,-10 10 0 15,0 0-3-15,4-3-1 0,3-3 0 0,0 3 0 16,-7 3-13-16,0 0-4 0,0 0 0 0,7 0 0 15,0-4 0-15,-7 4-8 0,0 0 12 0,0 0-4 16,0 0-8-16,0 0 0 0,0 0 0 0,-7 0 0 16,-7 4 20-16,3-4 0 0,1 0-1 15,-5 3 0-15,-2 3 0 0,-1-3 0 0,-3 3 0 0,3-2 0 16,-3 2-3-16,-3-3-1 0,-1 0 0 0,4-3 0 16,-4 6-15-16,0-2 11 0,-3-4-11 0,0 6 10 15,0-3 1-15,-1-3 0 0,1 0 0 0,0 0 0 16,3 0-1-16,4 0 0 0,-4 0 0 0,4 6 0 15,-3-6-10-15,-1 0 8 0,11 0-8 0,-4 0 8 0,4 0-8 0,0 0 0 16,3-6 0-16,4 6 0 0,0 0 9 0,7 0-9 16,0 0 10-16,0 0-10 0,0 0 19 0,0 0-3 15,7-9 0-15,4-1 0 0,-1 7 0 0,8-6 0 16,3-1 0-16,0 7 0 0,1-6-16 0,2 9 0 16,4-10 0-16,1 10 0 0,2-9-11 0,1 6 1 15,0-7 0-15,-4 10 0 0,0-9 18 0,1 6 3 16,-5-4 1-16,4 1 0 0,-3 0-12 0,0 3-17 15,-4-4 4-15,-3 7 1 0,-1-3 12 0,1 3 10 16,-4 0-2-16,-3 0 0 0,-1 0-8 0,1 3 10 16,-11-3-10-16,0 0 10 0,0 0 9 0,7 0 1 15,0 10 1-15,-7-10 0 0,0 0-10 0,0 12-3 0,0-2 0 0,0-1 0 16,-4 4-8-16,1 6 12 16,-1-7-12-16,-3 7 12 0,4-6-12 0,-4 5 12 0,3 1-12 0,-3-3 12 15,0 3-12-15,4-1 10 0,-5-2-10 0,5 3 10 16,-4 3-10-16,3-3 10 0,1-7-10 0,-1 7 10 15,1-6-10-15,-1 5 0 0,4-5 0 0,-3 0 0 16,-1-4 0-16,4 0 8 0,-3 4-8 0,3-4 0 16,-4-2 8-16,4-1-8 0,0-6 0 0,-3 9 8 31,3-9-32-31,0 7-8 0,0-7 0 0,0 3-1 0,0 6-173 0,-4-6-34 0,-6 16-8 16,2-6 0-16</inkml:trace>
  <inkml:trace contextRef="#ctx0" brushRef="#br0" timeOffset="-53139.794">23237 13300 1872 0,'0'0'83'0,"0"0"17"0,0 0-80 0,0-6-20 0,-3 0 0 0,3-3 0 15,-7 5 48-15,7-2 5 0,-4-6 2 0,4 8 0 16,0-2-23-16,-3-3-5 15,3 2-1-15,0-2 0 0,0 0 4 0,0-1 1 0,0 1 0 0,0-4 0 16,0 1 1-16,0-4 0 0,3 0 0 0,-3 1 0 16,0-1-5-16,0-3-1 0,0 0 0 0,0 7 0 15,-3-7-6-15,3 3 0 0,0-2-1 0,0-1 0 16,0 6-6-16,0-6-1 0,-7 7 0 0,7-7 0 16,-4 3-4-16,4 1-8 0,0-7 11 0,-3 9-11 15,3 1 0-15,0-1 0 0,3-3 0 0,-3 7 0 16,4-4 0-16,-4 4 0 0,3-3 0 0,1 2 0 0,-1 7 0 15,1-3-11-15,-1-1 11 0,4 1-10 16,-3 3-2-16,3-3 0 0,0 6 0 0,-7 0 0 0,7 0 2 0,4 9 0 16,-4-9 0-16,0 13 0 15,3-4-14-15,-2 1-2 0,-1 2-1 0,0 10 0 0,-4-3 12 0,1 3 3 16,-1 0 0-16,1 6 0 0,-4-3 4 0,0 3 8 16,0-6-13-16,3 6 5 0,-3-6 8 0,0 0 0 15,4 0 0-15,-4-3-8 0,0-3 8 0,3 6 8 16,1-7-8-16,-4 1 11 0,7-7-11 0,-4 10 0 15,1-6 0-15,-1-4 0 0,1 4 0 0,3 2 0 16,-3-2 0-16,-1 0 0 0,4-4 0 0,0 4 0 16,-3-4 0-16,3 0 8 0,3-6 12 0,1 4 3 15,-4-4 0-15,0 3 0 0,-7-6 1 0,14 0 1 0,-3 3 0 16,3-3 0-16,-4 0-25 0,5 0 0 16,-1 0 8-16,0-3-8 0,0-3-10 0,0 6-4 0,0 0-1 15,4-3-729-15,-4-4-145 0</inkml:trace>
  <inkml:trace contextRef="#ctx0" brushRef="#br0" timeOffset="-50288.439">30561 9196 115 0,'0'0'0'0,"-3"-3"10"0,-1-7-10 0,1 7 0 16,-1-3 0-16,4-4 0 0,-3 1 302 0,-1 6 58 16,4-7 12-16,0 1 3 0,-4-4-243 0,4 4-49 15,-3 0-10-15,3-4-1 0,0 4-36 0,0-1-6 0,-4-2-2 0,1-1 0 16,3 4-1-16,-4-1-1 0,4-2 0 0,-3-7 0 15,-1 10 4-15,-3-4 1 16,4 4 0-16,-8-1 0 0,1-2-19 0,-5 2-3 0,8 7-1 0,-3-6 0 16,-8 9-8-16,1-3 0 0,-5 3 0 0,1 0 0 15,-7 3-12-15,3-3-2 0,-6 0 0 0,-1 3 0 16,0 6 14-16,-3 1 0 0,3 2 12 0,0-2-12 16,-3-1 0-16,3 4 0 0,0-4 0 0,1 0 0 15,-5 4 14-15,5 3-4 0,-1-1-1 0,0 1 0 16,0 0-9-16,4 6 0 0,0-4 0 0,3 4-11 15,1 0 11-15,-1 7 0 0,4-7 0 0,0-1 0 16,3 8 0-16,-3-4 0 0,0-3 8 0,6 9-8 16,1-9 0-16,-3 9 0 0,3 1 0 0,7-4 0 15,-4-3 8-15,4 6-8 0,0-9 8 0,3 10-8 16,1-4 0-16,3-3 0 0,3 6 0 0,1 1 0 16,3-1 0-16,4 0 9 0,-1 1-9 0,4-1 10 0,0 1-10 15,4-1 8-15,0 0-8 0,3 1 8 0,3-1 0 0,1 0-8 16,3-9 12-16,1 10-4 0,2-10-8 0,1 6 12 15,3-6-12-15,-3 0 12 0,3 0-12 0,1-4 0 16,-5-2 0-16,5 0 0 0,-8 0 0 0,4-7 10 16,-1 0-10-16,1 1 10 0,0-7-10 0,-4 3 10 15,7-3-10-15,1-3 10 0,-5 7 2 0,5-7 1 16,-1-7 0-16,0 7 0 0,4-3 13 0,-4-3 2 16,1 6 1-16,-5-6 0 0,5-1 2 0,-5-2 0 15,5 0 0-15,-8-4 0 0,4 4-6 0,-1-7-1 0,1-3 0 16,0 0 0-16,-4 4 4 0,0-11 0 0,1 11 0 0,-5-4 0 15,-3-3 0-15,-3-6 1 0,3 3 0 0,0-3 0 16,-3 6-12-16,-4-10-2 0,-3 7-1 16,-1-6 0-16,4-1-2 0,-6 1-1 0,-5-7 0 15,4 7 0-15,-3-7 18 0,-4 1 4 0,0-4 1 16,0 7 0-16,-4-7-21 0,4 6-4 0,-3-5-1 0,-4 8 0 16,-1 1-8-16,5-4 0 0,-4 4 9 0,0 3-9 15,-4-4 0-15,-3 7 0 0,4-3 0 0,-5 6 8 16,5 0-8-16,-8 3 0 0,1-3 0 0,-5 0 0 15,5 10 0-15,-4-1 0 0,-4-2-8 0,0 2 8 16,4 4 0-16,-4-4 0 0,4 4 0 0,-4-1-8 16,1 1 8-16,3 3 0 0,-4-1 0 0,0-2 0 15,1 6 0-15,-5-3-13 0,5 2 5 0,-1-5 8 16,-3 9-25-16,3-3 2 0,4-3 1 0,-4 6 0 16,-3 0-138-16,0-3-27 0,3 3-5 0</inkml:trace>
  <inkml:trace contextRef="#ctx0" brushRef="#br0" timeOffset="-48335.616">20951 15019 979 0,'0'0'87'0,"0"0"-70"16,0 0-17-16,0 0 0 0,-3-10 185 0,-4 10 34 16,3-6 6-16,-3 0 2 0,4-3-172 0,-1-1-35 15,1 7-6-15,3-6-2 0,-4-1 5 0,4 1 1 16,-3-4 0-16,-1 4 0 0,1-4-10 0,-1 4-8 15,-3-4 9-15,4 4-9 0,-1-1 28 0,0 1-1 16,-3-3 0-16,0-1 0 0,0 4 10 0,0-1 3 16,0 1 0-16,-3-4 0 0,-1 4-2 0,0-1 0 0,-3-2 0 0,0 2 0 15,-3 1-18-15,-1-3-3 0,4 2-1 0,0 1 0 16,0 2-6-16,-1-2-2 0,-2 0 0 0,3-1 0 16,0 1-8-16,0-1 0 0,-4-2 0 0,0 2 0 15,1 7 0-15,2-3 0 0,-2 0 0 0,-4-1 0 16,3 7 0-16,-3-9-11 0,0 9 11 0,0 0-8 15,-1 0 8-15,-2 0 0 0,-5 0-9 0,5 6 9 16,-4-3 0-16,-1 4-9 0,-2-1 9 0,-1 0 0 16,0 4 0-16,0-1 0 0,-3-3 0 0,3 4 0 15,4-1 0-15,-4 4 0 0,-3-4 0 0,7 10 0 16,0-6 0-16,-1 5 0 0,5 1 0 0,-5-3 0 16,1 6 0-16,4-3 0 0,-5 3 0 0,5-1 0 15,-5 8 0-15,8-4 0 0,0-3-8 0,0 9 8 0,7-3-8 16,-4-6 8-16,8 10 0 0,3-1 0 0,-1 0 0 0,5 4 0 15,-1 2 0-15,4-2 0 16,4 9-15-16,-1-3 4 0,-3 3 1 0,4-4 0 0,7 4 10 0,-4-3 0 16,0 0 0-16,0 0 0 0,0-7 0 0,3-3 0 15,1 7 0-15,3-10 0 0,0 10 0 0,4-13 0 16,-4 6 12-16,7-2-4 0,0 2 2 0,0-6 1 16,4 6 0-16,3-2 0 0,4-4-2 0,0 6 0 15,3-3 0-15,4-6 0 0,0 10-9 0,7-1 0 16,-1-3 0-16,1-3 0 0,0 7 0 0,0-11 0 15,0 8 0-15,0-7 0 0,0 0 0 0,-4 0 0 16,7-4 0-16,-6-5 0 0,-5-1 0 0,5-2 0 0,3-7 0 16,-4 6 12-16,-3-9 16 0,0 0 4 15,-1 0 1-15,-6-3 0 0,0-6-7 0,-4-1-2 0,4-2 0 0,-4-1 0 16,0-5 15-16,1-1 2 0,-5 3 1 0,4-9 0 16,1 3-6-16,-5 0-2 0,1-9 0 0,0 6 0 15,3-7-6-15,-3-5 0 0,-1 2-1 0,-2-6 0 16,-1 1-10-16,0-4-1 0,-3 3-1 0,3 3 0 15,-7-9-15-15,0 10 9 0,-3-4-9 0,-1 3 8 16,1-6-8-16,-4 10 0 0,0-4 0 0,-7 4 0 16,0-7 9-16,0 0-9 0,-4 7 10 0,1-7-10 15,-4 10 8-15,-4-10-8 0,-3 6 0 0,-4-5 9 16,1 5-1-16,-8-3 0 0,4 4 0 0,-4 3 0 16,0-1-8-16,1 1 0 0,-1 0 9 0,0-1-9 15,1 7 0-15,-1-3 0 0,0 6 0 0,1 0 0 16,2-6 0-16,1 6 0 0,0 0 0 0,0 9 0 0,0-6-14 0,3 7 2 15,-3-7 1-15,0 10 0 0,0-4-10 0,-1 4-3 16,5 6 0-16,-8-7 0 16,0 7-99-16,-3 3-20 0,0-6-4 0,0 6-1028 15</inkml:trace>
  <inkml:trace contextRef="#ctx0" brushRef="#br0" timeOffset="9831.822">4219 6135 1036 0,'-3'-9'92'0,"-8"-1"-73"16,4-2-19-16,-7-1 0 0,0 1 135 0,0-4 23 15,3 0 5-15,-6 1 1 0,-1 2-124 0,-7 1-24 16,0-7-4-16,1 6-2 0,-8 4-23 0,4-4-5 16,-7 4-1-16,-1-1 0 0,1-2-4 0,0 6-1 15,-4-7 0-15,-3 4 0 0,-1-4 32 0,1 10 7 16,-7-6 1-16,3 2 0 0,-7 4-16 0,3 3 11 0,-3-3-11 0,4 3 10 15,-4 6 5-15,-3 1 1 0,3-4 0 0,-4 6 0 16,-3 4-16-16,0 9 9 0,-3-4-9 0,3 4 8 16,3 0-8-16,-3 7 0 0,1-4-12 0,-1 6 12 15,3 7-10-15,4-4 10 0,-3 7 0 0,6 0-9 16,4 3 9-16,4-1-8 0,0 1 8 0,3 3-8 16,0 0 8-16,4 0-8 0,0 1 8 15,10-5-8-15,-7 8 8 0,4-7 0 0,3 9 0 0,4-3-8 16,0 0 8-16,3-3 0 0,8 3 0 0,-4-6 0 15,3 0 13-15,4 3-1 0,3-3-1 0,4 0 0 16,0 0-2-16,4 3 0 0,3-3 0 0,7 0 0 16,-3 0-9-16,3-4 0 0,0 4 0 0,7-3 8 15,0 3-16-15,4-6-4 0,0-4-1 0,-1 4 0 16,5-13 0-16,2 6 0 0,5-9 0 0,-1 6 0 0,4-12 13 0,7 3 10 16,-8 0-2-16,12-7 0 0,-1-2 7 0,4-7 1 15,-4 3 0-15,1-12 0 0,6 6 16 0,4-10 3 16,0-2 1-16,4 2 0 0,-1-5-26 0,4-4-10 15,4 0 8-15,-4-3-8 0,0 0 13 0,3 0-2 16,5-6-1-16,-5 6 0 0,-3-9-10 0,0 6 10 16,4-4-10-16,-11-2 10 0,3 0-10 0,4-4 8 15,-17 4-8-15,2-4 8 0,5-2-8 0,-11 5 0 16,-4-2 9-16,0-4-9 0,-6 4 12 0,-8 2-1 16,4-8-1-16,-8 5 0 0,-6-6 14 0,0 1 2 15,-4-4 1-15,0 3 0 0,-11-3 3 0,4 3 1 16,-7-3 0-16,0 0 0 0,-7 1-10 0,0 2-1 0,0-3-1 15,-3 3 0-15,-8-6-7 0,0 9 0 16,1-2-1-16,-8-1 0 0,-7 6-11 0,4-2 0 0,-14 2 0 0,3 4 0 16,0 3 0-16,4 3 0 0,-11-4 0 0,0 7 0 31,4 1-22-31,-4 2-10 0,7 3-1 0,-7 0-1 16,0 4-78-16,8-1-16 0,-12 1-4 0,8 2 0 0</inkml:trace>
  <inkml:trace contextRef="#ctx0" brushRef="#br0" timeOffset="15232.835">4205 11337 115 0,'0'0'0'0,"0"0"10"16,0 0-10-16,0 0 0 0,0 0 0 0,0 0 0 0,0 0 303 0,0 0 58 16,0 0 12-16,4-9 3 0,-4 3-277 0,0-1-55 15,0-2-12-15,-4 9-1 0,4-9-5 0,-7 6-1 16,4-1 0-16,3-2 0 0,-11 6-13 0,7-9-2 15,-3 9-1-15,4-3 0 0,-11 3 7 0,7-4 2 16,3 4 0-16,-6-6 0 0,-1 6 4 0,0 0 1 16,-3 0 0-16,4 0 0 0,-4 6 12 0,-1-6 2 15,-2 0 1-15,3 0 0 0,0 4-7 0,-8-4-2 16,12 0 0-16,-4 0 0 0,-4 0 0 0,-3 3 0 16,7-3 0-16,-4 0 0 0,1 0 1 0,-5 0 0 15,8 0 0-15,0-3 0 0,-3 3-6 0,-1-4-2 16,7-2 0-16,-3 6 0 0,-3 0-10 0,-1 0-3 0,0-3 0 0,11 3 0 15,-10-6-1-15,2 6-8 0,1 0 12 0,0 6-4 16,4-6-8-16,-8 3 0 0,4-3 0 0,0 10 0 16,3-7 0-16,1 6 0 0,-1-3-8 0,4-2 8 15,-4 5 0-15,4-6-9 0,0 6 9 0,0-2 0 16,7-7 0-16,0 0 0 0,-3 3 0 0,3-3 0 16,0 0 0-16,0 0 0 0,0 0 0 0,0 0 0 15,0 0 0-15,10 9 0 0,-10-9 0 0,14 3 0 16,-3-3 0-16,3 0 0 0,0 0 0 0,7 0 0 15,-6 0-9-15,6 0 9 0,-7 0 0 0,7 0-9 16,4 0 9-16,-8 0-13 0,4 0 5 0,4 0 8 16,0 7-21-16,0-7 3 0,-4 0 1 0,3 0 0 15,-2 3 2-15,-5-3 1 0,4 0 0 0,1 6 0 16,2-6 14-16,-10 0-12 0,8 0 12 0,-8 0-12 0,0 0 12 0,7-6 0 16,-7 6 0-16,0 0 0 0,4 0 0 15,-4-3 0-15,0-4 0 0,0 7 0 0,-3-3 0 0,-4-3 0 16,7 3 0-16,-11 0 0 0,4-4 9 0,0 4-9 15,-7 3 0-15,8-6 9 0,-5 3-9 0,-3 3 0 16,0 0 9-16,0 0-9 0,0-9 0 0,7-1 8 16,-7 10-8-16,-7-3 0 0,4-3 0 0,3 3 0 15,-8-7 0-15,1 7 0 0,-3-3 0 0,3 3-8 16,0-4 8-16,-11 1 0 0,4 0 0 0,0 6 0 16,0-10 0-16,-7 10 11 0,6-3 5 0,-9-3 2 15,3 6 0-15,-1 0 0 0,12-3 2 0,-8 6 0 16,-6-3 0-16,-1 6 0 0,4-3-10 0,-4-3-2 0,0 10 0 0,4-10 0 15,-4 6-8-15,4-3 0 0,4 0 0 0,-5 4 8 16,1-4-8-16,4-3 10 0,-8 6-10 0,4-3 10 16,7-3-10-16,-11 6 0 0,4-2 0 15,7-4-11-15,-7 3 11 0,-1-3 0 0,5 6 0 0,-4-3 0 16,6-3 0-16,1 6-13 0,4-2 5 0,-8-4 8 31,11 3-48-31,-4 3-3 0,4-3 0 0,0-3-639 0,0 9-128 0</inkml:trace>
  <inkml:trace contextRef="#ctx0" brushRef="#br0" timeOffset="17286.956">25456 11780 0 0,'0'0'0'0,"0"0"0"16,-3 0 0-16,-1-10 0 0,1 7 504 0,-1-6-101 15,1-1 81-15,-1 1 16 0,1 6-385 0,-1-7-77 16,1 1-15-16,-1-1-3 0,-3 4-11 0,4-3-1 15,-4-1-8-15,3 1 12 0,0-4-12 0,4 4 11 0,-3 0-11 0,3-1 10 16,0 1-2-16,0 6-8 0,0 0 12 16,0 3-4-16,0 0-8 0,0 0 0 0,0 0 0 0,0 0 0 15,0 0-20-15,-4 6 3 0,1 3 1 0,-4 1 0 16,0 2 0-16,0 7 1 0,0 3 0 0,-4 0 0 16,-3 0-2-16,3 0-1 0,-3 3 0 0,-7 0 0 15,3-3-2-15,-6 9-1 0,-4-3 0 0,-8 7 0 16,-3-4 21-16,1 4 0 0,-8 2 0 0,0-2 0 15,0 9 10-15,-3-3 6 0,-1-1 2 0,1 1 0 16,3 0 27-16,-3-7 6 0,-1 7 1 0,1-6 0 16,-4 5-7-16,4-5-1 0,-1 6 0 0,1-1 0 15,3 1-18-15,0 0-4 0,7-3-1 0,-3 2 0 16,0 1-1-16,3 0 0 0,-4-7 0 0,1-2 0 16,3-1-20-16,1 7 0 0,-1-7 0 0,0-3 0 15,4 4-8-15,-4-1-7 0,4-3-1 0,-1-3 0 16,5 4 16-16,2-7 0 0,1 6 9 0,3-6-9 0,-3-10 16 0,7 7-2 15,-4-3-1-15,8-7 0 0,-4 7 11 0,-1-10 1 16,5 10 1-16,-1-7 0 0,4-3 10 0,0 1 3 16,3-4 0-16,-3 3 0 0,4-3-39 15,-1-3 0-15,4 0-12 0,0 0 4 0,0 0 22 0,0 0 5 16,0 0 1-16,0-3 0 0,0-3 5 0,0 6 2 16,-1-3 0-16,1-4 0 0,4 4-12 0,-4 0-3 15,0-3 0-15,0-3 0 0,-4-1 2 0,8 7 0 16,-4-6 0-16,0 5 0 0,-1-5-5 0,5 0-1 15,-4-1 0-15,7 1 0 0,-7-4-8 0,3 4 0 16,1-1 0-16,-1 4 0 0,1-10 0 0,-1 7 0 0,1-3 9 0,-1 2-9 16,4-2 11-16,0-7-3 0,-3 6 0 15,3 1 0-15,-4-1 5 0,1-3 1 0,-1 4 0 0,0-7 0 16,4 10-2-16,-3-7 0 0,-1-3 0 0,1 10 0 16,-1-7-12-16,4 0 8 0,-3 4-8 0,3-1 0 15,0-2 0-15,-4 2 0 0,1 4 0 0,3-4 0 16,0 4 0-16,0-1 0 0,0 4 0 0,3 0-10 15,1-4 10-15,-4 1 0 16,0 9 0-16,0 0 0 0,3-3-14 0,-3 3 2 0,0 0 1 0,0 0 0 16,11 3-7-16,-4-3-2 0,0 9 0 0,0 1 0 15,0-1 7-15,-3 4 1 0,3 6 0 0,0-7 0 16,-4 10 12-16,1 0 0 0,-1-3-10 0,1 3 10 16,-4 0 0-16,0 6 0 0,-4-6 0 0,4-3 0 15,0 3 0-15,0-7 0 0,0 4 0 0,0 0 0 16,0-10 0-16,4 4 0 0,-1-1 0 0,1-2 0 0,3 2 0 0,7-5 0 15,4-4 0-15,6 6 8 0,8 1-23 16,4-7-5-16,6-3 0 0,11 0-1169 16</inkml:trace>
  <inkml:trace contextRef="#ctx0" brushRef="#br0" timeOffset="20424.304">21078 16675 403 0,'0'0'36'0,"0"0"-36"0,0 0 0 0,0 0 0 16,8 0 32-16,-8 0 0 0,0 0 0 0,0 0 0 15,3-10-20-15,-3 10-4 0,0 0 0 0,0 0-8 0,0 0 23 0,0 0-3 16,0 0 0-16,0 0 0 0,-3 0 26 0,3 0 5 16,-4-3 1-16,4 3 0 15,0 0-20-15,0 0-3 0,0 0-1 0,0 0 0 0,-4-6-28 0,1 6 8 16,-4 0-8-16,7 0 0 15,0 0 0-15,0 0 0 0,0 0 0 0,0 0 0 16,0 0 12-16,0 0-1 0,-7 0 0 0,7 0 0 0,0 0 1 0,0 0 0 16,0 0 0-16,-11 0 0 0,8 0-12 0,3 0-11 15,0 0 3-15,0 0-424 0</inkml:trace>
  <inkml:trace contextRef="#ctx0" brushRef="#br0" timeOffset="20539.5">21026 16631 403 0,'0'0'36'0,"0"0"-36"0,0 0 0 0,0 0-172 16</inkml:trace>
  <inkml:trace contextRef="#ctx0" brushRef="#br1" timeOffset="25856.903">21022 16787 1497 0,'0'0'133'0,"0"0"-106"16,0 0-27-16,0 0 0 0,0 0 216 0,0 0 37 16,0 0 8-16,0 0 2 0,0-9-191 0,-3 3-39 15,-1 0-7-15,4-1-2 0,0-2-36 0,-4 6-7 16,4-4-1-16,-3 1-1 16,-1 0-5-16,1-4-1 0,-1 1 0 0,-3 3 0 0,4 0 27 0,-4-4 12 15,0-2 0-15,0 2-1 0,-4 1 18 0,4 6 4 0,-4-7 1 16,1 1 0-16,-1-1 4 0,1-2 1 15,-4 2 0-15,-4 7 0 0,4-6-9 0,0 0-2 0,-8-1 0 16,5-2 0-16,-4 2-28 0,3 7 0 0,0-3 0 0,1-1 0 16,-8 1 0-16,4-3 0 0,0 9 0 0,-4-3 0 15,0 3 0-15,4 3 0 0,-4-3 0 0,4 0 0 16,-3 9-13-16,2-9 4 0,-2 10 1 0,-1-1 0 16,0-6-3-16,1 7 0 0,-5-1 0 0,5-6 0 15,-4 7 11-15,3-1 12 0,-7 3-2 0,7-2-1 16,1 2 9-16,-1-2 2 0,4 5 0 0,-4-2 0 15,4 0-20-15,-4 9 0 0,4-4 0 0,3 4 0 16,1 0 0-16,-1 6 0 0,1-2 0 0,2 5 0 16,1 10 0-16,-3-7-9 0,6 4 9 0,-3-4-8 0,7 4-4 0,0 0-1 15,0-7 0-15,0 7 0 0,0-4 13 16,3 1 0-16,-3-4-10 0,0 10 10 16,4-1 0-16,-4-5 0 0,7-4 0 0,-4 1 8 0,0-1 0 0,4 0 0 15,4 1 0-15,-4-4 0 16,4-3-8-16,3-3 8 0,-4 6-8 0,4-6 8 0,0 0-8 0,4 6 0 15,-4-12 0-15,3 6 0 0,1 6 0 0,3-6 0 16,-3 0 0-16,3 0 0 0,3 0-13 0,1 3 5 16,0-3 8-16,-1-6-13 0,-3 2 13 0,4 1 8 15,3-6 0-15,0 6-8 0,-3-7 20 0,3 1-2 16,4-4-1-16,0 4 0 0,-4-4-17 0,4 1 0 16,-4-1 0-16,0-6 0 0,0 6 0 0,4-9 16 15,-8 0-3-15,5 0-1 0,-1 0-12 0,3-3 0 0,-2-3 0 16,-1 3-10-16,0-6 33 0,0-1 6 0,4 1 2 0,-1-4 0 15,5-6-18-15,-5 7-3 0,1-7-1 0,0 3 0 16,-1-3-9-16,-2 1 0 0,2-4 9 0,1 6-9 16,0-3 0-16,-4 0 0 0,0 4 0 0,-3-4 8 15,3 6-8-15,-4-2 12 0,-2-1-4 16,2 0 0-16,1 1-8 0,-1-1 0 0,-2 3 0 0,-1-5 0 16,0 2 0-16,3-3 9 0,-2 0-9 15,2 7 10-15,-3-10-10 0,0 3 0 0,1-3 0 0,-5 3 0 16,4-3 12-16,-3 0-2 0,-1 0-1 0,5 4 0 15,-5-4 7-15,1-3 0 0,-4-4 1 0,0 4 0 16,-4-3-5-16,4-3 0 0,0-1-1 0,0 10 0 16,-3-9-11-16,3 9 10 0,-7-9-10 0,4 9 10 15,3-6-1-15,-4-4 0 0,-3 7 0 0,4-3 0 0,-4 3-9 0,0-3 12 16,0 6-12-16,0-4 12 0,0-2-12 0,0 6 0 16,-4 0 9-16,1-6-9 0,-1 6 0 0,-3 0 9 15,0 0-9-15,-4 0 0 0,-3 0 10 0,0 0-10 16,4 4 8-16,-4-4-8 0,-1 3 8 0,1-3-8 15,4 3 8-15,-8 7-8 0,4-7 8 0,0 3-8 16,0 0 8-16,0 4-8 0,0-1 0 0,-1 1 8 16,1 2-8-16,0 1 0 0,-3 0 0 0,-1-1 0 15,4 1 0-15,-7 9 0 0,-1-7-11 0,1 1-1 16,-3 3 0-16,2-3 0 0,-2 6-10 0,3 0-2 16,-1 0-1-16,1 6 0 15,0-3-31-15,0-3-5 0,0 0-2 0,-4 6 0 16,0-2-125-16,-3-1-24 0,0 3-6 0</inkml:trace>
  <inkml:trace contextRef="#ctx0" brushRef="#br1" timeOffset="27279.275">20733 10441 345 0,'0'0'15'0,"0"0"4"0,0 0-19 0,0 0 0 16,0 0 0-16,0 0 0 0,0 0 186 0,0-4 34 16,-7-2 6-16,7 6 2 0,7-6-146 0,-4 0-29 15,-3-4-5-15,0 7-2 0,7-3-36 0,-3 3-10 16,-4 3 0-16,3-10 0 0,1 7 0 0,-1-3 0 15,-3 6 0-15,0 0 0 0,4-3 28 0,0-7 2 0,3 7 0 0,-7 3 0 16,0 0 17-16,3-6 3 0,4 6 1 0,-7 0 0 16,4-9-9-16,-4 9-2 0,0 0 0 0,0 0 0 15,0 0 35-15,0 0 6 0,0 0 2 0,0 0 0 16,0 0-3-16,0 0-1 0,0 0 0 0,0 0 0 16,0 0-11-16,-4-7-3 0,1 1 0 0,-1 3 0 15,-3-3-29-15,-4 2-7 0,4-2-1 0,4 3 0 16,-8 0-9-16,-3-3-3 0,0 6 0 0,3 0 0 15,-3 0-16-15,-3 0 0 0,-4 0 0 0,3 6 0 16,-7 0 0-16,4 4-14 0,-4-1 2 0,-3 0 1 16,0 4 11-16,3 6 0 0,-3-7 0 0,-4 10 8 15,4-3-8-15,-7 3 0 0,-1 6 0 0,-2-3 0 16,-5-3 0-16,1 6 0 0,3-2 0 0,0 5 0 0,4 0 0 16,-4 1 0-16,4-1 0 0,0 0 0 15,7 1 0-15,-4-4 0 0,4 3 0 0,-4 4 0 16,7-1 0-16,-3 7 14 0,-4 0-3 0,4 3-1 0,0 6-10 0,3 0 0 15,-3-3 9-15,7 6-9 0,-1-2 0 0,5 2 0 16,-1-3 0-16,1 3 0 0,2-6 0 0,5 4 0 16,-1 2-10-16,8-9 10 0,3-3 0 0,0-1 0 15,3-5 0-15,8-4 0 0,-1 1 0 0,8-4 0 16,-4-6 9-16,11 0-9 0,0 0 15 0,6-10-3 16,5 7 0-16,-1-6 0 0,0 2 4 0,4-2 0 15,0-4 0-15,3 4 0 0,4-4-16 0,3-6 11 16,4 7-11-16,0-1 10 0,0-6-10 0,0 3 0 15,-4-2 9-15,1-4-9 0,-1 0 0 0,1 0-8 0,-5 0 0 0,5 0 0 16,-4-4 8-16,0-2-12 0,-8 0 12 16,5-3-12-16,-1-1 12 0,4-2 0 0,-7-4 0 0,-1 3 0 15,-2-5 16-15,-1 5 0 16,0-6-1-16,1-3 0 0,-1 0 7 0,-3 0 2 0,3-9 0 0,-3 0 0 16,-1 6-1-16,-2-4 0 0,-5-2 0 0,1 0 0 15,-4-4-5-15,-3-3-1 0,-4 7 0 0,0-7 0 16,-3 1-5-16,-4 2 0 0,0-5-1 0,-4-1 0 15,1 6 0-15,-4-5 0 0,-4-1 0 0,1 0 0 16,-1 3-1-16,-3-2 0 0,-3-1 0 0,-1 0 0 16,0 7-10-16,-3-4 12 0,-3 3-12 0,-1 1 12 15,-3 3-12-15,0-1 0 0,0 4 0 0,-1-3 8 16,1-1-8-16,-4 7 0 0,-3-3 0 0,4 6 0 16,-1-3 9-16,0 0 0 0,0 3 0 0,-6 6 0 15,3-3-9-15,-1 1 0 0,1 8 0 0,0-2 0 0,-4 2 0 0,4-2 0 16,7 2 0-16,-4 1 0 0,0 3 0 0,1-4 0 15,-1 1-9-15,4-1 9 16,0 1-29-16,3 6-3 0,-3-3 0 0,3-4 0 16,4 10-172-16,0-6-34 0</inkml:trace>
  <inkml:trace contextRef="#ctx0" brushRef="#br1" timeOffset="29171.85">19565 10610 1674 0,'0'0'74'0,"0"0"15"0,-7-3-71 0,0-7-18 0,0 1 0 0,-4 0 0 16,1 5 80-16,-1-5 12 0,1 0 2 0,-1-4 1 16,0 4-56-16,-3-1-11 0,4 1-3 0,-4 6 0 15,-1-7-8-15,-2 7-1 0,-1-3-1 0,-3 6 0 16,0 0-15-16,-4 0-8 0,-3 6 8 0,0-3-13 15,-4 7 4-15,0-1 1 0,-10 4 0 0,3-4 0 16,-3 4 8-16,-1-4 0 0,1 4 0 0,0 5 0 0,-1-5 10 0,1 3 4 16,0-1 1-16,3 1 0 15,0 0 20-15,0-1 4 0,4 1 1 0,-4 3 0 0,4-7 12 0,0 10 4 16,6-3 0-16,-2 3 0 0,6 0-45 0,-3 6-11 16,3-3 0-16,4 7 0 0,0 5 0 0,7 1 0 15,0 3-12-15,-1 3 12 0,5 3-12 0,3-3 12 16,3-1-10-16,4-2 10 0,0 3-16 0,4 0 4 15,3-3 0-15,3 0 0 0,5 2 12 0,2-2-12 16,4 3 12-16,1-3-12 0,2-3 12 0,1-4 0 16,3 1 0-16,4-7 0 0,7-3 0 0,-4-3 15 15,4-3-2-15,3 3 0 0,-3-13 7 0,7 0 0 16,-4-6 1-16,4 7 0 0,0-13 5 0,3-4 1 0,4 4 0 16,-3-6 0-16,-1 0-9 0,0-4-2 0,-3 0 0 0,-3-2 0 15,-1-7-3-15,-3 0-1 0,3 0 0 0,-3 0 0 16,0-6 0-16,-1 3 0 0,-2-4 0 0,-1-2 0 15,0-3-12-15,-3 2 11 0,-7-2-11 0,3-4 10 16,-3 7-2-16,-4-4-8 16,-7-6 12-16,4 1-4 0,-8 2-8 0,-3-9 12 0,4 3-12 0,-8 0 12 15,-3 0 22-15,0-3 5 0,0 10 1 0,-3-4 0 16,-4 0-20-16,0 0-3 0,-4-3-1 0,0 4 0 16,1-1 21-16,-4 6 4 0,0-5 1 0,0 8 0 15,-1-8-34-15,1 8-8 0,-3 10 0 0,3-3 0 16,-1-3-8-16,5 12-4 0,-8-3-1 0,1 1 0 15,-8 8-15-15,0 7-4 0,1-6 0 0,-5 9 0 16,-6 0-123-16,0 3-25 0,-4 6-4 0,-7 7-971 16</inkml:trace>
  <inkml:trace contextRef="#ctx0" brushRef="#br1" timeOffset="30298.17">19565 16693 1926 0,'0'0'85'0,"0"0"18"0,-3-6-83 0,-1 3-20 0,0-6 0 0,-3-1 0 16,0 1 72-16,-3 2 9 0,3-2 3 0,0 0 0 15,-4-1-46-15,1 1-9 0,-1-1-1 0,0-2-1 16,1 3-3-16,-4-1 0 0,0 4 0 0,-1-10 0 16,5 7-2-16,-4-4-1 0,0 4 0 0,0-4 0 31,-1 4-42-31,1-1-9 0,-3-2-2 0,3 9 0 0,-8-7 20 0,5 4 3 0,-4 3 1 0,-4 3 0 16,0-3 8-16,-7 6 0 0,4 0 0 0,-4 3-8 15,1 4 8-15,-5-4 0 0,-2 3 0 0,-1 7 0 16,4 0 0-16,-4-1 0 0,0 1 12 0,4 0-4 15,-1 0 15-15,-2 2 3 0,2 1 1 0,1-3 0 16,3 6-2-16,-3 3 0 0,3-3 0 0,0 3 0 0,4-3-14 0,0 9-3 16,0 1-8-16,3 8 12 0,4-5-12 0,-4 6-12 15,8 2 3-15,-5-2 0 0,5 3-8 0,3 6-2 16,0-6 0-16,3 3 0 0,0 0 4 0,8 3 1 16,-4-6 0-16,3 10 0 15,1-4 5-15,3-6 1 0,0-3 0 0,3-7 0 0,1 4-1 0,3-4 0 16,-4 1 0-16,8-4 0 0,0 0 9 15,3-2-12-15,0 2 12 0,7-6-12 0,0 6 21 0,0-9 4 16,8 3 1-16,2-3 0 0,5 0 10 0,2 0 3 16,5-9 0-16,-1 6 0 0,4-7-27 0,0 1 0 15,0-13 0-15,7 6 0 0,-1-12 0 0,1 6 0 16,4-3 0-16,-4-7 0 0,3-2 0 0,1-7 0 0,-8 6 0 16,4-6 8-16,-4-3-8 0,1 4 0 15,3-4-12-15,0 0 12 0,-4-10 0 0,-3 10 20 0,3-9-3 0,1 9 0 16,-5-9 1-16,-2-1 0 0,-4 1 0 0,-4 0 0 15,-3-1 10-15,-1-2 3 0,-2-7 0 0,-5 0 0 16,-3 1 9-16,-3-4 3 0,3 3 0 0,-10-3 0 16,-1 3-15-16,1-3-4 0,-4 4 0 0,-7-4 0 15,0 0-12-15,0 0-4 0,-3-3 0 0,-1 3 0 16,-3 0-8-16,0 3 10 0,0 1-10 0,-4 8 10 16,-3-2-2-16,4 2-8 0,-5 1 12 0,-2 0-4 15,3-1-8-15,-4 1 0 0,0 6 0 0,-6-3 0 16,3 6 0-16,-4-7 0 0,-3 7 0 0,-4 0 0 15,-7 1-17-15,7 8 4 0,1-6 1 0,-5 10 0 16,-3-4-16-16,1 4-2 0,2-1-1 0,1 1 0 16,3 6-23-16,1-7-5 0,-5 10-1 15,1 0 0-15,0-3-167 0,-4 6-33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06T20:54:06.21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12672 4059 1292 0,'0'0'28'0,"0"0"7"0,0 0 1 0,0 0 0 0,0 0-36 0,0 0 0 16,0 0 0-16,0 0 0 0,0 0 0 0,0 0 0 15,0 0 0-15,-7 7 0 0,0-4 15 0,0 3-4 16,-7-6-1-16,-4 3 0 0,4-3 14 0,-7 6 2 16,-1 1 1-16,-2-7 0 0,6 6 48 0,-3-3 9 15,-4 3 3-15,4-3 0 0,0-3-25 0,3 10-5 16,-3-7-1-16,0 6 0 15,3-2-35-15,1-4-7 0,-1 9-2 0,0-2 0 0,1-1 7 0,-1 1 1 16,4 2 0-16,0 1 0 0,0-4-20 0,0 0 0 0,3 1 0 0,0-7 0 16,4 6 0-16,0 1 8 0,0-4-8 0,7-6 0 15,-3 6 8-15,3-6-8 0,0 0 0 0,3 7 0 16,-3-7 0-16,4 9 0 0,3-6 0 0,3 7 0 16,1-1 10-16,3-6-2 0,4 3 0 0,-1 1 0 15,1-1 1-15,0 3 0 0,3-9 0 0,-3 3 0 16,3 7 0-16,0-7 0 0,0 6 0 0,4-2 0 15,-4-4 2-15,0 6 0 0,0 1 0 0,0-7 0 16,1 6-1-16,-1 4 0 0,-4-4 0 0,1 4 0 16,-4-13-1-16,4 15 0 0,-4-12 0 0,-4 7 0 15,5-7 3-15,-5 6 0 0,1 1 0 0,-1-1 0 16,-3 1 1-16,4-7 1 0,-4 6 0 0,-3 1 0 16,3-1 16-16,-4-6 3 0,-3-3 1 0,7 13 0 0,-3-13-18 15,-1 9-3-15,1-3-1 0,-4-2 0 0,-4 8 0 0,4-6-1 16,0 4 0-16,-3-7 0 0,-4 6-3 0,0 1 0 15,0-1 0-15,-4-3 0 0,0 4 15 0,-3-1 2 16,4-3 1-16,-4 1 0 0,-4 2-6 0,0 1 0 16,4-1-1-16,-3-6 0 0,-1 3-7 0,4-3-2 15,-7-3 0-15,-1 0 0 0,5 7-2 0,-1-7-8 16,-3-7 12-16,0 7-4 0,3 0-8 0,1 0 0 16,-5-9 9-16,1 9-9 15,0-6-21-15,-4 0-9 0,4 2-2 0,-3-2 0 16,-1-3-158-16,0 9-32 0,-3-7-6 0</inkml:trace>
  <inkml:trace contextRef="#ctx0" brushRef="#br0" timeOffset="1833.302">9257 5351 345 0,'0'0'15'0,"0"-6"4"15,0 3-19-15,-4 3 0 0,1-6 0 0,-1 6 0 0,1 0 196 0,-1 0 35 16,-3-7 7-16,4 1 2 0,-1 3-175 0,1-3-34 16,-4 6-7-16,0 0-2 0,3-4-22 0,-3 4 0 15,-4-6 0-15,4 6 0 0,-3 0 0 0,-1 0-8 16,1 0 0-16,-1 0 0 0,0 6 23 0,-3-6 5 16,4 4 0-16,-1 2 1 15,1-3-7-15,-5 3-2 0,1 1 0 0,4 2 0 0,-1-3 10 0,-3 7 2 16,0-4 0-16,3 4 0 0,1-4-24 0,-1 1 0 15,1 2-10-15,3 1 10 0,-1-4 0 0,5 4 0 16,-1-4 0-16,4-9 0 0,0 9 0 0,4 4-18 16,3-7 4-16,0 4 1 0,0-7 2 0,4 3 1 15,-1-3 0-15,4-3 0 0,-3 3 10 0,3-3 0 16,0-3 0-16,0 3 0 0,0-3 12 0,1-3-1 0,-1 6-1 0,0-10 0 16,0 10 0-16,3-9 0 0,-2 3 0 0,-1-1 0 15,-4-2 22-15,4 0 5 0,1-4 1 0,-1 10 0 16,-4-7-17-16,1 1-3 0,-1 0-1 0,1-4 0 15,-8 4 11-15,5-1 1 0,-1 1 1 0,0-4 0 16,0 13 10-16,-7 0 1 0,0 0 1 0,0 0 0 16,0 0-10-16,0 0-3 0,0 0 0 0,0 0 0 15,0 0-21-15,0 0-8 0,0 7 0 0,0-1 0 16,-7 3 0-16,14 1 0 0,-7 2 0 0,0-2 0 16,0-1 0-16,0 0 0 0,3 1 0 0,1-1 0 15,-1-2 0-15,4 8 0 0,-3-5 0 0,3-4 0 16,-4 3 0-16,1 1 0 0,-4 2 0 0,7-2 9 15,4-1 0-15,-4-6 0 0,0 7 0 0,0-1 0 16,0-3-9-16,0 1 8 0,0-1-8 0,4 3 8 0,-4-6-8 0,3 4-17 16,1-4 4-16,-4 0 1 15,0 3-59-15,0-3-11 0,0 4-2 0,0-4-1 16,-7-3-108-16,11 6-22 0,-11-6-4 0,10 6-1 0</inkml:trace>
  <inkml:trace contextRef="#ctx0" brushRef="#br0" timeOffset="19828.86">16277 5082 1695 0,'0'0'75'0,"0"0"16"0,0 0-73 0,0 0-18 16,0 0 0-16,0 0 0 0,0 0 17 0,0 0 0 0,4 15 0 0,-1-9 0 15,8 4-6-15,-1-1-2 0,5 1 0 0,6-7 0 16,0 6-9-16,11-2 0 0,-1-4 0 0,5 6 0 16,2-6 0-16,5 3 0 0,-1-2 0 0,7 5 8 15,4-9-8-15,7 9 0 0,4-5 0 0,6 2 0 16,5-3-16-16,6 9-3 0,3-12 0 0,8 10 0 16,7-4 19-16,0-3 0 0,-1 7 0 0,8-7 0 15,-3 3 12-15,6-3 7 0,4 4 1 0,3-4 0 16,1-3-4-16,3 9 0 0,-1-6 0 0,1 7 0 15,0-4 9-15,-3-3 2 0,6 6 0 0,-6 1 0 16,-1-1-15-16,-3-2-2 0,-7 8-1 0,3-12 0 16,-3 10-9-16,-7 6 0 0,-7-10 0 0,-4 4-11 15,3-1-129-15,-6 4-25 0,63 9-6 0,-45-6-1 0</inkml:trace>
  <inkml:trace contextRef="#ctx0" brushRef="#br0" timeOffset="25682.512">22320 7496 1011 0,'0'0'44'0,"-3"0"11"0,-4-9-44 0,3 6-11 16,4-4 0-16,0 1 0 0,-7 0 29 0,0 3 4 16,11-4 1-16,-8-2 0 0,1 6-22 0,-5-7-4 0,1 1 0 0,4 6-8 15,-1-7 0-15,-3 7 0 0,-7-6 0 0,7 3 0 16,0-1 0-16,0 1 0 0,-7-3 0 0,-4 9 0 15,1-3 0-15,3-4 0 0,6 4 0 0,-6-6 0 16,-3 9 0-16,3 0 0 0,3 0 0 0,0 0 0 16,-6 0-8-16,6 0 8 0,1 0 0 0,-1 0-9 15,0 0 20-15,1 0 4 0,-1 0 1 0,1 0 0 16,10 0 22-16,-7 0 5 0,-7 6 1 0,6-3 0 16,8-3-10-16,0 0-2 0,-7 3 0 0,0 4 0 15,7-7-32-15,0 0 0 0,0 0 0 16,0 3-12-16,-7 6 12 0,7-9 0 0,0 0 0 0,4 9 0 15,-4-9 0-15,3 4 0 0,1 5 0 0,-4-9 0 16,0 0 23-16,7 9 7 0,-7-9 2 0,11 10 0 16,3-7 1-16,-4 6 1 0,-10-9 0 0,7 10 0 0,4-7 8 0,-4 3 2 15,-7-6 0-15,11 3 0 16,-1 7-24-16,1-10-5 0,3 9-1 0,0-6 0 0,0 4-4 0,4-4-1 16,6 3 0-16,1-3 0 0,-4 3-9 0,0-3 0 15,4 1 0-15,3 5 0 0,8-3 0 0,-5-3 0 16,-2 7 0-16,2-7 0 0,5-3 0 0,-5 9 0 15,-10-2 0-15,8-4 0 0,2 0 0 0,-2 3 0 16,-1-3 0-16,0 4 0 0,0-4 0 0,8 6 0 16,2-6 0-16,5 7 0 0,-8-4 0 0,4 3 0 15,7-2 0-15,0 2 0 0,-4 0 0 0,4 4 0 16,0 3 0-16,-1-4 0 0,1 1 0 0,0-1 0 16,7 4 0-16,-3-3 0 0,2-1 0 0,-2-3 0 0,-1 4 0 0,1 6 0 15,-1-7 0-15,-3 4 0 16,0-3 0-16,7-1 0 0,0 1 0 0,-1 2 0 15,1 1 0-15,0-7 0 0,4 10 0 0,3-6 0 0,-4-1 0 0,1 7 0 16,-1-6 0-16,4 6 0 0,4-7 0 0,-1 7 0 16,1 0 0-16,-5-4-9 0,1 4 9 0,-3 3 0 15,-1-3-12-15,-3 0 4 0,4-4 8 0,-1 7-13 16,4-3 13-16,-3 3 0 0,3 0 0 0,0-3 0 16,-4 3 0-16,0 0 0 0,1 0 0 0,-1-3 0 15,8 3 0-15,-4-4 0 0,0 1 0 0,0-3 0 16,0 6 0-16,0-3 0 0,-4-1 0 0,1-2 0 15,-1 3 0-15,0-7 0 0,-3 7 0 0,4 0 0 16,-4-6 0-16,3 5 0 0,-6-2 0 0,-1 3 0 16,-3-6 0-16,0 5 0 0,-4-5 0 0,0 3 0 15,4-4 8-15,-3 1-8 0,-5 5 0 0,-2-8 0 0,2 2 0 0,-2-2 0 16,-5-1 0-16,1 1 0 0,-4-4 11 0,-3 3-11 16,0-2 10-16,-4-4-10 0,0 6 12 0,-3-6-3 15,-1-3-1-15,-2 7 0 0,-1-4 12 16,0-3 3-16,-4 6 0 0,-3-3 0 0,0-3-10 0,-7 0-1 15,0 0-1-15,7 0 0 0,-7 0 9 16,0 0 1-16,0 0 1 0,0 0 0 0,0 0-1 0,0 0 0 16,0 0 0-16,0 0 0 0,0 0 1 0,0 0 0 15,-7-3 0-15,4-3 0 0,-8-4-22 0,1 10 0 16,3-9 0-16,0 6 0 0,-4 0 10 0,0-4-2 16,4-2-8-16,0 6 12 0,-3-7 7 0,-1 10 1 0,1-9 0 0,-1 6 0 15,0-3 4-15,1 2 0 0,-4-5 1 0,3 6 0 16,-3-3-25-16,3 2 0 0,-3-2 0 0,4 0 0 15,-1 0 0-15,1 3 0 0,3-4 0 0,-4 4 0 16,0-6 0-16,1 6 0 0,3-4 0 0,0 7 0 16,0-3-9-16,3-3-7 0,-3 6-2 0,7 0 0 15,0 0 18-15,0 0-10 0,0 0 10 16,0 0-8-16,0 0-11 0,0 0-1 0,0 0-1 0,0 0 0 31,0 0-6-31,0 0-1 0,11 9 0 0,-1-2 0 0,-6-1 28 0,6 3 0 0,1-2 0 0,-1-4 11 16,5 6-23-16,-1-6-5 0,0 7-1 0,3-10 0 15,-2 9 18-15,-1-3-8 0,0-3 8 0,0 1 0 16,0 2 0-16,0-3 0 0,0-3 12 0,-3 0-3 16,-1 0 5-16,-3 0 1 0,4 0 0 0,-4 6 0 0,0-6-3 0,-7 0-1 15,7 3 0-15,-7-3 0 0,0 0-11 0,0 0 10 16,0 0-10-16,0 0 10 0,0 0 4 0,0 0 1 16,4 10 0-16,-4-10 0 15,0 3-6-15,-4 6-1 0,1-2 0 0,-1-1 0 16,1 3 14-16,-4 1 2 0,0-1 1 0,-4 0 0 0,0 1-25 0,1 2 0 15,-1 1 0-15,-3-4 0 0,0 4 0 0,-4-4 0 16,4 10 0-16,0-6 0 0,-4-1-11 0,1-2-7 16,3 8-2-16,-4-5 0 15,-3 3-14-15,0-1-3 0,-4 4-1 0,0 3-655 16,1 0-131-16</inkml:trace>
  <inkml:trace contextRef="#ctx0" brushRef="#br0" timeOffset="30104.786">28741 10362 403 0,'0'0'36'15,"0"0"-36"-15,-7-6 0 0,0 6 0 16,0 0 172-16,0-3 27 0,0-3 5 0,7 6 2 0,-8 0-102 0,8 0-20 16,0 0-4-16,0 0 0 0,0 0-8 0,0 0-2 15,0-7 0-15,0 7 0 0,0 0-24 0,0 0-5 16,4-6-1-16,7 3 0 0,-1-3-31 0,1 6-9 16,3 0 0-16,0-4 0 0,7 4 0 0,4 4 9 15,0-4-9-15,-1 9 0 0,1-3 10 0,0 1-10 16,6-1 8-16,-2 3-8 0,2 1 0 0,-2-4 0 15,2 10 0-15,1-4 0 0,7 1 0 0,0-1 0 16,-1-2 0-16,1 8 0 0,7-5 0 0,-4 6 0 16,4 3 0-16,-3-3 8 0,3-4 16 0,3 4 4 0,-3 3 0 15,7 0 0-15,0-3 4 0,0 3 0 16,7 0 1-16,3 6 0 0,-7-3-13 0,1 3-4 0,-4-3 0 16,0 3 0-16,0 4-7 0,-4-1-1 0,4 1-8 0,-4-1 12 15,1 3-12-15,-4-2 8 0,-4-1-8 0,0 0 0 16,-3-9 0-16,-4 10 0 0,-3-10-13 15,0 0 4-15,0-3 18 0,-4-7 4 0,-3 10 1 0,-1-13 0 16,1 10 9-16,0-6 1 0,-4-4 1 16,0 1 0-16,0-1-8 0,-3-6-1 0,-1 7-1 0,1-1 0 15,-4-6-6-15,0 3-1 0,-3-3 0 0,-1 4 0 16,1-4 4-16,0 0 0 0,-11-3 0 0,3 6 0 16,8-3 8-16,-4-3 1 0,-7 0 1 0,7 0 0 15,-7 0-22-15,0 0 0 0,0 0 0 0,0 0 0 16,0 0 17-16,3-3 3 0,8-3 0 0,-8 6 0 15,-3 0 7-15,4-6 1 0,-1-1 1 0,5-2 0 16,-5 9-7-16,1-9-2 0,-4 2 0 0,3 1 0 0,1-3-4 0,-1 6-2 16,-3-7 0-16,4 1 0 0,-1-1-14 0,-3 7 0 15,4-6 0-15,-4-1 0 0,3 7 0 0,1-3 0 16,-1 0 0-16,-3-1 0 0,0 7 0 0,0-9 0 16,0 0 0-16,0 2 0 0,-3 1 0 0,3 6-8 15,3-9 8-15,1 6 0 0,-4-7 0 0,0 10 0 16,0-9 11-16,0 9-11 0,3-10 0 0,1 7 0 15,-4 3 0-15,0 0-12 0,3-9 12 0,-3 9 0 16,0 0 0-16,0 0 0 0,-3-10 0 0,3 10 0 16,0 0 0-16,0 0 0 0,-4-3 0 0,4 3 0 15,0 0 0-15,0 0 0 0,0 0 8 0,0 0-8 16,0 0 0-16,0 0 0 0,0 0 0 0,0 0 0 16,0 0 8-16,0-6-8 0,4 0 0 0,-4 6 0 15,-4-7 8-15,4-2-8 0,0 6 0 0,0 3 0 16,0 0 8-16,0-10-8 0,-3 10 10 0,3-9-2 0,0 6 0 0,-4-3 0 15,1 3 20-15,-4-1 3 0,7-5 1 0,-4 3 0 16,1-4-32-16,-4 7 0 0,3-6 0 0,-3-1 0 16,4 7 0-16,-1-6 0 0,-3-1 0 0,3 1 0 15,1 0 0-15,-4 2 0 0,0-2 0 0,0 3 0 16,0-7 0-16,0 10 0 0,0-3 0 0,0-4 0 31,3 10-26-31,0-3-8 0,-3-6-2 0,7 9 0 0,0 0-180 0,0 0-37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06T20:56:17.668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17184 6944 1450 0,'0'0'64'0,"0"0"14"0,7-6-62 0,0 6-16 0,4 0 0 0,-4-3 0 16,-7 3 38-16,7 0 5 0,-7 0 1 0,7-6 0 16,3 6-11-16,-10 0-1 0,4-4-1 0,-4 4 0 15,7-9 16-15,-7 9 3 0,3-3 1 0,-3 3 0 16,4-6 5-16,-4 6 2 0,0 0 0 0,-4-4 0 15,1-5-7-15,-4 6-2 0,-4-3 0 0,1 6 0 0,-4-4 5 0,-1-2 1 16,-6 6 0-16,0 0 0 16,-4-3-33-16,-3 0-6 0,-7-3-2 0,0 6 0 0,-1 0 3 0,-2 0 1 15,-1 0 0-15,3 0 0 0,1 0 11 0,0 0 3 16,10 6 0-16,-3-3 0 0,7-3-20 0,0 0-3 16,3 0-1-16,4 0 0 0,0 0-8 0,3-3 0 15,4 3 0-15,7 0 0 0,0 0 0 0,0 0 0 16,0 0 0-16,0 0 0 0,0 0 0 0,0 0-11 15,0 0 3-15,0 0 0 0,7 3 8 0,7 0 0 16,4-3 0-16,0 6 0 0,3-2 0 0,10-4 0 16,-2 0 0-16,6 6 0 0,-3-3 0 0,3-3 0 15,4 0 0-15,0 0 0 16,-1 0 0-16,-2 0 0 0,-1 0 0 0,4-3 0 16,-4-3 0-16,0 2 0 0,-3-2 0 0,3 3 0 0,-3 0 0 0,0-3 19 0,-4 6-3 0,-3-10-1 15,-1 10 4-15,-9 0 1 0,-1-3 0 0,-14 3 0 16,0 0-8-16,0 0-2 0,10 0 0 0,-10 0 0 15,0 0 8-15,0 0 2 0,0 0 0 0,-10 3 0 16,-4-3-20-16,-8 7-9 0,-2-4 1 0,-4-3 0 16,-1 6 8-16,1-3 11 0,-7 0-3 0,0-3 0 31,3 0-192-31,-7 0-38 0</inkml:trace>
  <inkml:trace contextRef="#ctx0" brushRef="#br0" timeOffset="3254.511">14407 10083 1177 0,'0'0'52'0,"0"0"11"16,0 0-51-16,0 0-12 0,0 0 0 0,0 0 0 16,0 0 104-16,0 0 19 0,0 0 3 0,0 0 1 15,0 0-59-15,0-3-12 0,0 3-3 0,0-9 0 0,0-1-39 0,-3 1-14 16,-1 2 9-16,1-2-9 0,-1 0 0 0,1-1 0 16,-1 1 0-16,-3-1 0 0,4 7 0 0,-4-6 0 15,0 0 0-15,0 5 0 0,-1-2 9 0,-2 3-9 16,-1-6 10-16,1 9-10 0,3-10 19 0,-7 10-3 15,3 0 0-15,-7-3 0 0,4 3 12 0,0-6 3 16,0 6 0-16,0 0 0 0,-4-3-16 0,1 3-3 16,-1 0-1-16,4 0 0 0,-4 0 24 0,1 0 5 15,-1 0 0-15,0-4 1 0,4 4-6 0,0 0-2 16,-4 0 0-16,4 4 0 0,4-4-5 0,-4 0-2 16,0 0 0-16,3 3 0 0,-3 3-7 0,0-3-2 15,0 7 0-15,0-4 0 0,-4 0-17 0,0 4 0 16,4-1 0-16,-4 0 0 0,-3 4 0 0,4-4 0 0,-4 4 0 0,3 6 0 15,-3-1 0-15,3-2-16 0,0 3 4 0,1 3 0 16,-1 0 12-16,1-3 0 16,-1 3 0-16,0 0 0 0,1-4 18 0,-1 4-3 0,4-3-1 0,-4-3 0 15,4 3-2-15,0 3-1 0,3 0 0 0,-3 3 0 16,4-3-1-16,3 0 0 0,0 3 0 0,-4 3 0 16,4 3-10-16,3-6 12 0,-3 3-12 0,7-2 12 15,-3 5 16-15,3-3 3 0,3-3 1 0,-3 3 0 16,4-6-32-16,3 7 0 0,-7-4 0 0,3-3 0 15,5 0 0-15,-1-4 14 0,0 4-2 0,-4-3-1 16,8 0-11-16,-4-3 0 0,3-1 0 0,-3 1 8 16,4 3 2-16,0-7 0 0,3 1 0 0,0-4 0 15,0 7 6-15,4-3 0 0,-1-1 1 0,4 1 0 16,4-4 8-16,0 0 2 0,-1 4 0 0,5-7 0 0,-1-3-16 0,0 7-3 16,-3-1-8-16,3-6 12 0,0 4-12 0,-3-4 9 15,0-3-9-15,3 0 8 16,0 6 4-16,0-6 0 0,-3-6 0 0,7 6 0 0,-8 0-4 0,1-3 0 15,-4-4 0-15,4 4 0 16,0-3 4-16,-1 3 1 0,1-7 0 0,0 1 0 0,0 0 3 0,-4 2 1 16,3-8 0-16,-6 2 0 0,3 1 2 0,0-1 0 15,-3-3 0-15,0-6 0 0,-1 10-1 0,1-7 0 16,-4-3 0-16,0 3 0 0,0-3-10 0,4-3-8 16,-4 3 12-16,-3-6-12 0,3 6 13 0,0-6-4 0,-4 6-1 15,4-3 0-15,1-3-8 0,-5 12 0 16,1-3 9-16,-1-3-9 0,-3 3 8 0,0 1-8 0,4-4 8 0,-4 6-8 15,4-3 0-15,-4 0 9 0,0 4-9 0,0-4 0 16,0 0 8-16,-4 6-8 0,1-5 0 0,-1 5 0 16,-6-6 0-16,6 7 0 0,-3-7 0 0,0-3 0 15,-3 9 0-15,-1-5 0 0,4-4 0 0,-3 0 0 16,-4 3 0-16,-4-3 0 0,4 0 0 0,0 3 0 16,-3-3 0-16,-1 0 0 0,-3 3 0 0,0 7 0 15,0-7 0-15,-4 3 0 0,0-2 0 16,-3-1 0-16,4-3 0 0,-5 9 0 0,-2 1-13 0,3-4 5 15,-8 4 8-15,1-1 0 0,0 4 0 0,0-1 0 16,-4 1-11-16,7 6 11 0,-3 0-13 0,3-4 5 16,-3 7 8-16,3-3-8 0,-3-3 8 0,3 6-8 15,1 0-2-15,-1 0 0 0,0 0 0 0,-3 0 0 0,3 6 10 16,1-3 8-16,3-3-8 0,-1 0 11 16,-2 0-11-16,-1 7 0 0,0-1 0 0,4 0 0 0,-7-3 0 0,3 7 0 15,-3 2 0-15,3-2 0 0,1 2 0 0,-1-2 0 16,0 8-12-16,1 1 12 0,2-3-10 0,-2 6 10 15,-1 3 0-15,4 0-9 0,-4-3 9 0,4 6-13 16,0-3 5-16,3 3 8 0,-3-2-17 0,3 5 4 16,1-3 1-16,-1-6 0 0,4 0 12 0,3 0-11 15,-3 0 11-15,7 0-10 0,-3 3 10 0,-1-9 0 16,8 6 0-16,-1 6-8 0,-3-6 8 0,3 6 0 16,4-3 0-16,0-3 0 0,4 9 0 0,-4-9 0 15,7 7 0-15,-3-4 0 0,6-3 0 0,1 6 8 16,3-6-8-16,0 0 0 0,4 0 0 0,-1-4 8 0,4 4-8 15,1-3 0-15,2 0 0 0,1-3 8 16,3 3-8-16,-3-1 0 0,3-2 0 0,0 0 8 0,1-1-8 0,2 1 0 16,1 0 0-16,0-7 0 0,0 4 0 15,-4 2 0-15,3-2 0 0,1-4 9 0,0 1-9 0,-4-4 0 16,4 0 16-16,-4-3-4 0,4-3-1 0,0 0 0 16,-1 0-11-16,1 0 0 0,-4-3 9 0,1-3-9 15,2 3 8-15,-2-7-8 0,2 1 8 0,-2 6-8 16,-5-7 14-16,1 1-2 0,0-3 0 0,-1 2 0 15,-2-9-12-15,-5 7 0 0,4 2 0 0,-7-2 0 16,4-7 8-16,-4 6 0 0,0-5-8 0,0-4 12 16,1 6-12-16,-1-9 8 0,-4 3-8 0,1 0 0 15,-4-9 11-15,3 6-11 0,-3-4 12 0,4-5-12 16,-7 3 8-16,3-1-8 0,-4 1 0 0,4-1 0 0,-3 1 0 16,-1 0 0-16,1-1 0 0,-1 10 0 0,-3-6 0 0,4 3 0 15,-4-3 0-15,3 6 0 0,-3 0-8 16,0-3 8-16,-3 0 0 0,3 3-9 0,0 0 9 0,-4 0 0 15,1 0 0-15,3 0-8 16,-7-6 8-16,3 6-8 0,-3 6 8 0,4-3-8 0,-4 1 8 0,3-1-13 16,-3 6 5-16,0-2 8 0,-4-1-20 0,1 3 3 15,-1-5 1-15,-3 8 0 16,4-2-17-16,-5 2-3 0,-2 1-1 0,-1 2 0 16,0 1-92-16,-6-3-19 0,-4 6-3 0,-1-7-1092 0</inkml:trace>
  <inkml:trace contextRef="#ctx0" brushRef="#br0" timeOffset="61444.06">16753 13962 345 0,'0'0'15'0,"0"0"4"15,0 0-19-15,0-9 0 0,-3 9 0 0,-1-3 0 0,1-4 230 0,-1 7 42 16,1-3 9-16,-4-3 2 0,3 6-182 0,1 0-36 16,-8 0-7-16,4-3-2 0,-4 3-44 0,1 0-12 15,-4-3 0-15,0-4 0 0,0 7 0 0,-8-9 0 16,1 9 0-16,-3-3 0 0,-1-7 0 0,-3 1 0 16,-4 0 0-16,0 5 0 15,-3-5 16-15,-4 9 2 0,0-9 0 0,-3 5 0 0,0-2 14 0,-4 3 2 16,-4 3 1-16,1-3 0 15,3-3 0-15,-7 6 0 0,0 0 0 0,-3 6 0 0,-1-3 3 0,1 0 1 16,-1 7 0-16,1-1 0 0,0 4-39 0,-4-4 0 16,3 0 0-16,1 4 0 0,-4 3 0 0,0-1 0 15,3 1 0-15,-3 0 0 0,4 2 0 0,-8-5 0 16,4 9 8-16,-3-3-8 0,-1 3 0 0,-3 0 0 0,4-4 0 0,-1 4 0 16,8 0 22-16,3 7 0 0,4-4 0 0,-1 6 0 15,8 0 20-15,0 1 4 0,3-1 1 16,0 4 0-16,4 2-19 0,6-2-4 0,1 2-1 0,7 1 0 15,0 3-23-15,3 3-16 0,8-4 2 0,6 4 1 16,1 3 5-16,3 0 8 0,7-6-13 0,3 9 5 16,8-6 8-16,3 0-8 0,4-3 8 0,7 3-8 15,3-3 20-15,4 2 4 0,-4-2 0 0,4 3 1 16,7-6 7-16,-1-4 2 0,8 7 0 0,0-10 0 16,4 1 4-16,3-1 1 0,3-6 0 0,1 7 0 15,-4-10 15-15,7 6 3 0,0-9 1 0,7-4 0 16,0 4-16-16,3-6-3 0,-2 2-1 0,6-2 0 15,0-4 3-15,3 1 1 0,1-4 0 0,0-6 0 16,-1 6-34-16,-2-3 0 0,-1-3 0 0,-4 0 0 0,5 0 9 0,-1 0-1 16,0-3-8-16,-7-3 12 0,0 6-12 15,-3-6 8-15,6-1-8 0,-3-2 0 16,4 0-33-16,-4 2-13 0,0-2-2 0,-3-1-1 0,-8-2 105 0,4-4 20 16,-3 4 5-16,-1 2 1 0,1-5-50 0,-4-1-11 15,-4 0-1-15,0 1-1 0,-6-1-19 0,-1-3-17 16,-3 0 3-16,-4-3 1 0,1 3 21 0,-1-2 4 15,-3 8 0-15,0-6 1 0,-4 4-13 0,-7-4 0 16,0 0 0-16,1-3 0 0,-5 3 0 0,-3 3 0 16,1-2 8-16,-5-1-8 0,-3-3 13 0,-3 0-3 15,0 3-1-15,-8-3 0 0,4-3-9 0,-3-3 0 0,-4-4 0 16,-4 1 8-16,-3 0-8 0,4-4 0 0,-1-6 0 0,-7 1 0 16,1 5 0-16,-1-6 0 0,-3 10-9 0,4-10 9 15,-1 7 0-15,0 2 0 0,-3 1 0 0,0 0 0 16,0 9-9-16,0-3 9 15,-4 0 0-15,-3 0-9 0,4 6 9 0,-5-3 0 0,-2 0 0 0,3 3 8 16,-4-3-8-16,-3 10-8 16,-1-10 8-16,1 0-12 0,-4 6-5 0,1 0-2 0,-12 1 0 0,5-1 0 15,-1 0 11-15,-4 4 8 0,1-4-12 0,-4 0 12 16,0 4-12-16,0-7 12 0,1 10-12 0,-1-4 12 16,0 0-12-16,-4-5 4 0,-2 8 8 0,2-2-13 15,-3-1-4-15,0 4-1 0,4-4 0 0,0-2 0 16,3 2-21-16,-4 4-4 0,4-7-1 15,-6 0 0-15,-1 4-112 0,-4-1-24 0,4 1-4 0,-7-4-884 16</inkml:trace>
  <inkml:trace contextRef="#ctx0" brushRef="#br0" timeOffset="79437.836">18288 4671 1594 0,'0'0'71'0,"0"0"14"16,0 0-68-16,0 0-17 0,0 0 0 0,11 0 0 16,-1-7 20-16,1 7 0 0,3-6 0 0,0 6 0 15,0-3-20-15,0 3 10 0,4-6-10 0,-4 3 8 0,0-7 0 16,0 7-8-16,-3-3 12 0,-4 3-4 0,0-7 1 0,0 7 0 16,0-3 0-16,-3-4 0 0,-4 10 28 0,0 0 6 15,0 0 1-15,3 0 0 0,-3 0 2 0,0 0 1 16,0 0 0-16,-7-9 0 0,0 9-27 0,-4 0-4 15,1 0-2-15,-1 6 0 0,-3-3 8 0,-4-3 2 16,1 10 0-16,-4-4 0 0,-1-3 7 0,-2 7 1 16,3-7 1-16,-4 6 0 0,0 1 11 0,-3-1 1 15,0-6 1-15,-4 10 0 0,0 2-32 0,-3-2-6 16,3-1-8-16,0 7 11 0,-3-6-11 0,0 15-16 16,0-6 4-16,-1 3 1 0,1 3 11 0,3-3 0 15,-3 7-9-15,3-1 9 0,1 0 0 0,2-2 0 16,1 2 0-16,0-6 0 0,7 3 0 0,0-3 0 0,-1 1 14 0,1-1-4 15,7-3-10-15,0 0 0 16,0 6 0-16,3-9 0 0,4-7 0 0,0 1 0 0,4-1 0 0,-1-2 0 16,-3 2 0-16,4-2 0 0,-1-1 0 0,1 4 0 15,-1-13 0-15,4 9 13 0,-4-3-3 0,1-3-1 16,-1 7-9-16,1-7 0 0,-1-3 0 0,-3 6 0 16,4-3 11-16,-4 7 0 0,0-10 0 0,0 9 0 15,0-6 1-15,3 4 1 0,-3-4 0 0,3-3 0 16,1 9-3-16,3-9-1 0,0 0 0 0,0 0 0 15,0 0-9-15,0 0 8 0,0 0-8 0,0 0 8 16,0 0 6-16,0 0 1 0,0 0 0 0,0 0 0 16,0 0-15-16,0 0 9 0,0 0-9 0,7-9 8 15,0 6 5-15,-7-7 1 0,4-2 0 0,-1-4 0 16,1 3 0-16,-1-5 0 0,1 2 0 0,-1-3 0 16,-3-3-14-16,0 3 9 0,0-3-9 0,0 3 8 0,-3-2-8 0,-1-1 0 15,1 6 0-15,-4-3 0 16,3 0 12-16,0 7 0 0,-3-7 0 0,7 10 0 0,-3-4-12 0,3 0 0 15,-7 4 0-15,7 0 0 0,-4-4 0 0,4 7 0 32,0-7 0-32,-3 10 0 0,3-3 0 0,0-4 0 0,0 10 0 0,0 0-11 15,0 0 11-15,0 0-10 16,0 0 10-16,0 0-10 0,0 0-4 0,0 0-1 0,-11 0 0 0,4 16 0 0,-3-13 0 0,-5 10 0 16,5 6 0-16,-4-7 0 0,0 7 4 0,3 3 1 15,-3 0 0-15,0 0 0 0,3-3 10 0,4 3 0 16,-3-4 10-16,3 1-10 0,3 3 0 0,4-6 0 0,-3 0 0 0,6-1 0 15,1-5 0-15,-1 2 0 0,4-2 0 0,0-1-10 16,4 4 10-16,-1-4 16 0,1-3-4 0,3-3-1 16,-3-3-3-16,6 10 0 0,1-7 0 0,3-3 0 15,0 0 5-15,-3 0 1 0,3 0 0 0,4 0 0 16,-1 0 17-16,5 0 3 0,2-3 1 0,-2 3 0 16,2-3-18-16,-2-4-3 0,-1 4-1 0,0-3 0 15,0-3 1-15,4 2 0 0,-4-2 0 0,8-1 0 16,-5 1-6-16,5-4-8 0,-8 4 11 0,4 0-11 15,6-4 0-15,-2 4 0 0,2-1-10 0,1 1-894 16,4-1-180-16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06T21:06:06.167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13769 7045 806 0,'0'0'72'0,"0"0"-58"0,0 0-14 0,0 0 0 0,0 0 142 0,3 0 26 15,-3 0 4-15,4-7 2 0,3 1-94 0,-3 3-18 16,3-3-4-16,-4-4-1 0,4 7-36 0,-3-6-7 15,3-1-2-15,0 7 0 0,0-6 16 0,-4-1 4 16,4 1 0-16,1 6 0 16,-1-7-52-16,3 1-9 0,1 6-3 0,-1-7 0 0,1 1 52 0,0 0 9 15,3-4 3-15,0 4 0 0,0-1-8 0,0 4 0 16,0-10-1-16,0 7 0 0,7 3 28 0,-3-4 5 16,0 1 2-16,-1-1 0 0,4 1-8 0,1 0-2 15,-5 5 0-15,1-5 0 0,3 9-17 0,-3-9-4 16,-1 5-1-16,4-2 0 0,4 6-15 0,-4 0-3 15,-3-3-8-15,3 3 12 0,0 3-12 0,0-3 0 16,1 0 0-16,-1 10 0 0,-4-1 0 0,5-6 0 0,-5 7 0 0,1-1-10 16,0 3 10-16,-1-2 0 0,1 6 0 0,-1-4 0 15,1 7 0-15,-4-3 0 0,4 6 0 0,-1 0 0 16,-2 3 0-16,-1-10 9 0,0 7-9 0,0 6 10 16,-3-2-2-16,-4-1-8 0,7-3 12 0,-7 0-4 15,0 3 0-15,0-3 0 0,-4 6 0 0,4-6 0 16,0 6 2-16,-3-3 0 0,-4 3 0 0,-4-3 0 15,4 7-10-15,0-10 0 0,-7 9 0 0,0 0 0 16,0-2 0-16,0-4 8 0,0 6-8 0,0-9 8 16,-3 9-8-16,-1-2 8 0,4-4-8 0,-4 0 8 15,-3 0-8-15,4 3 0 0,-4-3 0 0,3-3 8 16,-3 6-8-16,3-6 0 0,-3 3 0 0,0-6 0 16,0 3 8-16,3 0-8 0,-3-6 0 0,4-1 8 15,-4 1-8-15,3-3 10 0,0-1-10 0,-3-2 10 16,4 2-10-16,-1-6 12 0,-3-2-12 0,3 5 12 0,-3-6-12 0,4-3 12 15,-1 0-12-15,1 0 12 0,-1 0-12 0,-3 0 8 16,0 0-8-16,3-3 8 0,1-6-8 0,-1 9 0 16,-3-10 0-16,3 10 8 0,1-9-8 0,-1 6 0 15,1-7 0-15,-1 1 8 0,7 6-8 0,-3-4 0 16,7 1 0-16,0-3 0 0,-3 2 0 0,3-2 0 16,-4 3 0-16,1-4 0 0,3 1 0 0,-4 0 0 15,4-1 0-15,0 1-11 0,0 2 11 0,0-8 0 16,0 5 0-16,0-2 0 0,0 2 0 0,4 7 0 15,-4-6 0-15,7-1 0 0,0-2 0 0,0 2-8 0,-4 1 8 0,5 0-8 16,-1 2 8-16,3 1 0 0,-3-3 0 0,4-1-8 16,-1 7 8-16,1-6 0 0,0-1-9 0,-1 7 9 15,1-6 0-15,-1 6 0 0,4-4 0 0,-3-2 0 16,0 9 0-16,3-3 0 0,-4-7 0 16,1 10 0-16,-1-3-10 0,1-3 10 0,0 6 0 0,-4 0-9 15,3-3 9-15,1 3 0 0,-1-6 0 0,1 6 0 16,3 0 0-16,-3 0 0 0,3-3 0 0,-4 3 8 15,5 0 0-15,-1 3 0 0,0-3 0 0,3 0 0 16,-3 6 1-16,8-3 1 0,-8-3 0 0,7 0 0 16,-3 9-1-16,-1-2 0 0,1-1 0 0,-1-6 0 15,-2 9-9-15,2-2 8 0,1-4-8 0,-4 6 8 16,4-6 3-16,-1 7 0 0,1-1 0 0,-4 1 0 16,4-7 5-16,-4 6 0 0,3-3 1 0,1 1 0 15,-4-1 0-15,0-3 0 0,0 6 0 0,0 1 0 16,-3-7-7-16,3 6-2 0,-3-2 0 0,-1-4 0 0,4 6-8 0,-3-6 0 15,0 7 0-15,3-1 8 0,-4 1-8 0,4-7-17 16,-3 6 4-16,0-3 1 0,-1 1 12 0,1-1 13 16,-1-3-2-16,1 7-1 0,0-4-10 0,3 0-12 15,-4-6 2-15,-3 9 1 16,0-9-72-16,4 10-15 0,-1-10-2 0,5 9-683 16,-8-6-137-16</inkml:trace>
  <inkml:trace contextRef="#ctx0" brushRef="#br0" timeOffset="2932.834">18581 7001 403 0,'0'0'36'0,"0"0"-36"15,0 0 0-15,0 0 0 0,0 0 25 0,0 0-1 16,0 0-1-16,0 0 0 0,0 0 60 0,0 0 12 15,0 0 2-15,7-10 1 0,0 7-10 0,-7 3-1 16,0 0-1-16,3-9 0 0,5 6-10 0,-8 3-1 16,3-7-1-16,-3 7 0 0,4-9 6 0,-4 6 0 15,0 3 1-15,3-10 0 0,-3 10-13 0,0 0-2 16,4-9-1-16,-4 9 0 0,0-3-27 0,0 3-6 16,0 0 0-16,0 0-1 0,0 0-15 0,0 0-4 0,0 0 0 15,0 0 0-15,0 0-1 0,0 0-1 16,0 0 0-16,7 9 0 0,0 4 10 0,-4-1 3 0,1 4 0 0,-1 0 0 15,1 2-5-15,-1 1-1 0,1 3 0 0,-1 0 0 16,1 0-8-16,-4 0-1 0,0 9-8 0,0-2 12 16,0-4-12-16,0 6 8 0,0 0-8 0,0-2 0 15,0-4 0-15,0 6 8 0,0-9-8 0,0 6 0 16,0-3 0-16,0-3 0 0,0 0 8 0,3-3-8 16,1-6 0-16,0 5 0 0,-4-5 0 0,0-4 0 31,0 1-24-31,3-1-2 0,1 1 0 0,-4-10 0 0,0 0-67 0,0 0-14 0,0 0-2 0,0 0-1 31,0 0-117-31,0 0-23 0</inkml:trace>
  <inkml:trace contextRef="#ctx0" brushRef="#br0" timeOffset="3249.092">18507 7327 403 0,'0'0'36'0,"0"0"-36"16,0 0 0-16,0 0 0 0,0 0 210 0,0 0 35 16,0 0 7-16,0 0 2 0,0 0-97 0,0 0-19 15,0 0-4-15,0 0-1 0,0 0-49 0,0 0-9 16,0 0-3-16,0 0 0 0,10 0-12 0,-3 0-4 16,4-3 0-16,-4-4 0 0,11 7-22 0,-4 0-5 0,0 0-1 0,0-3 0 15,4-3 7-15,-4 6 1 0,3 0 0 0,5-3 0 16,-8 3-20-16,7-3-3 0,-4-4-1 0,5 7 0 15,-5-3 8-15,4-3 2 16,1 6 0-16,-1-3 0 0,0-3-10 0,-3 6-3 0,3-4 0 0,3 4 0 16,-2-9-9-16,-5 9 0 15,4 0-12-15,1 0 12 16,-5-3-116-16,1 3-15 0,-1-6-3 0,5 6-896 0</inkml:trace>
  <inkml:trace contextRef="#ctx0" brushRef="#br0" timeOffset="4585.057">22592 6612 518 0,'0'0'46'0,"0"0"-37"16,0 0-9-16,0 0 0 0,0 0 190 0,0 0 36 15,0 0 7-15,0 0 2 0,0 0-167 0,0 0-32 16,0 0-8-16,0 0 0 0,0 0 7 0,0 0 1 15,0 0 1-15,0 0 0 0,0 0-19 0,0 0-4 0,-7 9-1 0,-4-3 0 16,1 4 0-16,3-4 0 0,0 4 0 0,-4-1 0 16,0 4 19-16,4-4 4 0,-3 10 1 0,-4-7 0 15,-8 7 16-15,5-6 3 0,3 9 1 0,3-4 0 16,-6 1-30-16,-5-3-7 0,8 3 0 0,4 0-1 16,3-4 6-16,-4 1 2 0,-3-4 0 0,10 1 0 15,4 0 3-15,-3 2 1 0,-8-2 0 0,4-4 0 16,4 1-11-16,-1-1-1 0,8-3-1 0,-8 4 0 15,-6-1-3-15,10-9-1 0,0 0 0 0,0 0 0 16,0 13 3-16,0-13 1 0,7 6 0 0,3-3 0 16,8 6 4-16,-4-5 1 0,-3 5 0 0,6-9 0 15,4 6 1-15,1-3 1 0,-8-3 0 0,3 7 0 16,4-4-5-16,1-3-2 0,-5 0 0 0,1 0 0 16,0 0-18-16,-1 3 8 0,4-6-8 0,-3 3 0 0,-4 0 0 15,4-3-11-15,6-4 0 0,-6 7 0 16,0 0-13-16,-1-3-2 0,1-3-1 0,0 6 0 15,3-3-7-15,-7-3-2 0,0 2 0 0,0 1 0 16,4-3-93-16,-4 3-19 0,-7-3-4 0,0-4-1 16,7 7-57-16,-7-6-11 0,0-13-3 0,0 3 0 0</inkml:trace>
  <inkml:trace contextRef="#ctx0" brushRef="#br0" timeOffset="4951.549">23139 6568 1713 0,'0'0'76'0,"0"0"16"0,-7 6-74 0,7-6-18 0,-4 3 0 0,1 7 0 16,-1-7 68-16,1 6 9 0,-1 1 3 0,0-1 0 15,-3 4-60-15,4-1-11 0,-4 7-9 0,3-6 12 16,-3 8-3-16,0-2 0 0,-7 9 0 0,4-2 0 16,-1-4-9-16,0 9 8 0,-10 0-8 0,4 1 8 15,-1-1 37-15,0 7 7 0,1-1 2 0,-5-5 0 16,-6 5 14-16,7-2 4 0,3-1 0 0,4 7 0 16,-7-3-27-16,4-1-5 0,2-5 0 0,1 8-1 0,4-8-19 15,-1-1-4-15,1 0-1 0,2 4 0 0,5-4-15 16,-4-3-10-16,-4 1 2 0,8-4 0 15,-1 6-40-15,1-9-8 0,-1 6-2 0,1-3 0 16,-1-3-182-16,1 0-37 0</inkml:trace>
  <inkml:trace contextRef="#ctx0" brushRef="#br0" timeOffset="6087.293">26645 6988 230 0,'0'0'20'0,"0"0"-20"0,0 0 0 0,0 0 0 15,0 0 128-15,0 0 20 0,0 0 5 0,0 0 1 16,0 0-73-16,0 0-14 0,0 0-3 0,0 0-1 15,0 0-38-15,0 0-7 0,0 0-2 0,0 0 0 16,0 0 12-16,0 0 1 0,0 0 1 0,0 0 0 16,0 0 14-16,0 0 4 0,0 3 0 0,0 7 0 15,0-4 20-15,0-3 5 0,-3 6 1 0,3 1 0 16,0-7-6-16,-4 10-2 0,4-4 0 0,0 0 0 16,0 4-13-16,-3 3-2 0,-1-1-1 0,-3 1 0 15,4 0-14-15,-4-1-4 0,0 1 0 0,-1 3 0 0,-2-7-3 16,6 10-1-16,1-3 0 0,3-6 0 0,-7 9-20 15,3-4-8-15,1-5 0 0,-1 6 0 0,4-7-10 0,-3 4-8 16,3-3-2-16,-7-1 0 16,7 1-112-16,-4-4-22 15,1 0-5-15,-1 4-652 0</inkml:trace>
  <inkml:trace contextRef="#ctx0" brushRef="#br0" timeOffset="6355.906">26317 7192 1497 0,'0'0'66'0,"0"0"14"0,0 0-64 0,0 0-16 0,0 0 0 0,0 0 0 15,7 0 204-15,7 0 36 0,1 0 8 0,2 0 2 16,-3 0-179-16,7 0-36 0,-3-3-7 0,3 3-2 15,0 0-15-15,4 0-3 0,3-3-8 0,1-4 12 16,-5 7-12-16,4 0-8 0,-3 0 8 0,3 0-13 31,1 0-24-31,-1 0-5 0,0 0-1 0,0-3 0 0,0 3-108 0,1-6-21 0,-1 6-5 16,0 0-408-16,0 0-82 0</inkml:trace>
  <inkml:trace contextRef="#ctx0" brushRef="#br0" timeOffset="8052.735">29757 6537 748 0,'0'0'67'0,"0"0"-54"0,0 0-13 0,0 0 0 16,0 0 194-16,0 0 36 15,7-4 7-15,-4-2 2 0,-3 0-114 0,0 6-22 0,0-6-5 0,4-4-1 16,-4 7-27-16,-4-3-6 0,4-1 0 0,-3 1-1 16,3-3-33-16,-4 6-6 0,-3-4-2 0,0 1 0 15,4 0-6-15,-4 3-2 0,0-4 0 0,-4 7 0 16,0-3-14-16,-3 3 0 0,4 0 8 0,-8 0-8 16,0 3 0-16,-3-3 0 0,4 0 0 0,-5 10 0 15,-2-10 0-15,-1 9 0 0,-7-6 0 0,4 4 0 16,-4-4 0-16,1 6 0 0,-1 1 8 0,-3-7-8 15,-1 6 14-15,1 1-3 0,3 2-1 0,1-2 0 16,2-1-10-16,5 3 10 0,-1-2-10 0,0 2 10 0,4 4-10 0,3-3 0 16,1-1 9-16,-1-2-9 0,8 2 0 0,-5-2 0 15,5 8 0-15,3-5 0 0,0-1 0 0,3 4 0 16,1-3 0-16,3-1 0 0,3 4 0 16,1 0 0-16,-1-4 0 0,4 7 0 15,4-7 0-15,0-2 0 0,-1 9 0 0,4-7 0 0,0-2 0 0,4 2 0 16,0 7 0-16,3-6 0 0,0 2 0 15,4 1 0-15,3 3 10 0,-3-7-10 0,-1 10 23 0,4-3-2 16,4 3 0-16,0 0 0 0,0 0-21 0,-1 3-18 16,1 0 3-16,-4-3 1 0,4 6 23 0,-4-3 5 15,1 7 1-15,-5-4 0 0,5-3-15 0,-8 6 0 16,3 1 0-16,-6-4 0 0,3-3-12 0,-3 3-4 0,3-3-2 0,-7 4 0 16,0-8 18-16,0 1 0 15,-7 7 0-15,4-7 0 0,-7 0 0 0,-1 0 0 0,1-1 0 0,-8-2 0 16,1-3 0-16,-1 3 0 0,-3 0 0 0,-4-7 0 15,4 1 8-15,-3 2 9 0,-4-2 2 0,-4-1 0 16,4-5-19-16,3-4 0 0,-3 6 0 0,-3-6 0 16,-1 4 8-16,4-4-8 0,-4-3 9 0,0 0-9 15,-3 0 12-15,0 0-4 0,4-3-8 0,-1-4 12 16,0 4 0-16,1-6-1 0,-1 6 0 0,4-7 0 16,0 1 1-16,-4-1 1 0,4-8 0 0,0 5 0 15,3 4-1-15,4-7-1 0,0-3 0 0,0 0 0 16,0-3 1-16,4 1 1 0,-1-1 0 0,4-7 0 15,-4 4 9-15,4-3 2 0,8-3 0 0,-1-1 0 16,3-2-10-16,8-1-2 0,-1-2 0 0,5 2 0 16,-1-2 13-16,0 5 3 0,4-5 0 0,-1-1 0 0,-2 7-9 0,2-4-2 15,-3-6 0-15,4 7 0 0,-4-4 4 0,4 4 1 16,-4-1 0-16,4-2 0 0,-4 5-11 0,4 1-3 16,-1 6 0-16,-2-3 0 0,-1 2-8 0,0-2 0 15,-4 9 0-15,5-2 0 0,-8-1-16 0,0 6-6 16,4 0-1-16,-8 1 0 15,1-4-126-15,-4 0-26 0,3 6-5 0</inkml:trace>
  <inkml:trace contextRef="#ctx0" brushRef="#br0" timeOffset="51618.274">13547 8371 172 0,'-7'3'8'0,"7"-3"1"0,-4 0-9 0,-3 0 0 16,0 0 0-16,3-3 0 15,1 3 253-15,3 0 49 0,0 0 10 0,0 0 1 0,-7-3-209 0,7 3-41 16,0 0-9-16,0 0-2 0,0 0-6 0,0 0-2 16,0 0 0-16,3-6 0 0,-3 6-2 0,7-10-1 15,-3 7 0-15,3 0 0 0,4-3-13 0,-4 6-4 16,3-4 0-16,1-2 0 0,-1 6 23 0,1 0 4 15,0 0 1-15,-1 0 0 0,4 0-4 0,0 0-1 16,4 0 0-16,3 0 0 0,4 0 0 0,0 0 0 16,6-3 0-16,1-3 0 0,3 6-11 0,4 0-1 15,0-3-1-15,0 0 0 0,3-4-14 0,0 7-4 16,1-3 0-16,-1-3 0 0,4 6 7 0,3-3 1 16,1-4 0-16,-1 7 0 0,1-3-4 0,-1 3 0 15,0-3 0-15,1-3 0 0,-1 6-7 0,4-3-1 0,0-4-1 0,3 7 0 16,1 0 3-16,-4-3 1 0,0 3 0 0,3-6 0 15,1 3 12-15,-5 3 2 0,1-3 1 0,0-3 0 16,0 6-30-16,0-4 0 0,-3-2 0 0,-1 6 0 16,-3-3 0-16,-4 0 0 0,-3-3 0 0,-4 6 0 15,-3-4-17-15,-7-2 0 0,-1 6 0 0,-3-3-843 16,-3-3-169-16</inkml:trace>
  <inkml:trace contextRef="#ctx0" brushRef="#br0" timeOffset="58939.845">11553 7593 1148 0,'-31'0'51'0,"31"0"10"0,3 0-49 0,-3 0-12 0,0 0 0 0,0 0 0 16,0 0 69-16,0 0 11 0,0 0 3 0,0 0 0 16,-7 0-25-16,7 0-5 0,0 0-1 0,0 0 0 15,0 0-18-15,0 0-4 0,0 0-1 0,4 0 0 0,3 0-4 16,-7 0-1-16,0 0 0 0,10 7 0 0,4-7-6 0,-3 0-2 16,-11 0 0-16,0 0 0 0,18 3 18 0,-8 6 3 15,1-3 1-15,-4 1 0 0,0-7 1 0,0 9 0 16,7 0 0-16,-3-2 0 0,-4-1-3 0,3 3 0 15,1-2 0-15,0-1 0 0,3 3-13 0,-7 1-3 16,3 2-1-16,4-2 0 0,-3-1-7 0,0 4 0 16,-1-4-1-16,-3 0 0 0,7 4-11 0,-7 3 12 15,4-4-12-15,-4 1 12 0,4-1-12 0,-1-2 0 16,-3 9 0-16,4-7 0 0,-1 7 10 0,1-7-10 16,-4 10 12-16,4-6-12 0,-1-3 16 0,-3-1-3 15,0 10-1-15,0-3 0 0,-3-7-3 0,3 7-1 0,-4 0 0 0,1-3 0 16,3-1-8-16,-3 1 0 15,3 3 9-15,-4-6-9 0,1 8 0 0,-1-2 0 16,-3-6 0-16,0 6 8 0,0-1-8 0,0-2 0 0,-3 3 0 0,3 3 8 16,-4-3-8-16,1 0 0 15,3-4 0-15,-4 7 0 0,-3-3 0 0,4 3 9 0,-1 0-9 0,-3-3 0 16,0 3 13-16,-4-4-4 0,4-2-1 0,0 3 0 16,-3 0 5-16,-1 0 1 0,-3-4 0 0,3 4 0 15,1-6-6-15,-4 9 0 0,3-7-8 0,-3-2 12 16,3-1 4-16,1 1 1 0,-4 3 0 0,3-10 0 15,-3 3-17-15,3 1 0 0,4 2 0 0,-3-6 0 16,-4 4 0-16,3-7 0 0,0 3 0 0,4-3 0 16,0 1 0-16,0 2 0 0,-3-6 0 0,6 3 0 15,4-3 10-15,-7 0-2 0,-3 0 0 0,3 0 0 16,7 0-8-16,0 0 12 0,-8 0-12 0,1-9 12 0,0 9 4 16,7 0 2-16,4-7 0 0,-4-2 0 0,-7 3 15 0,7-4 3 15,7-2 1-15,0 2 0 16,-7-2-29-16,3-1-8 0,5-6 0 0,2 7 0 0,4-7 0 0,-3 6 0 15,-4-5 8-15,0-4-8 0,7 3 13 0,-3-6-1 16,-1-3-1-16,1 2 0 0,-1-2-11 0,4 3 0 16,-3-3 0-16,0-3 0 0,-1 9 0 0,1-3 8 15,-1-4-8-15,1 1 8 0,0 6-8 0,-1 0 12 16,1-3-12-16,-1 3 12 0,1-3-2 0,-1 3 0 16,-2 0 0-16,2 0 0 0,1 3-2 0,-1-3-8 15,1 0 12-15,3 1-4 0,-3 2 8 0,3 3 2 16,0-3 0-16,0 0 0 0,-4-3-18 0,1 10 0 0,3-10 0 15,-3 3 0-15,-1 7 0 0,4-7 0 0,-3 6 0 0,3-6 0 16,0 10-13-16,-3-7-3 0,3 1-1 0,0 2 0 16,-3 4 17-16,-1-1 0 0,1-2 0 0,-1 2 0 15,1 1-19-15,0 3 3 16,-1-1 1-16,-3-2 0 0,0 3 15 0,0-4 0 0,0 4 0 0,-3-3 0 31,3 6-30-31,-4-7 0 0,1 1 0 0,0 6 0 0,-1-4-102 0,-3-5-21 16,0 9-4-16,0-7-621 0,0 1-124 0</inkml:trace>
  <inkml:trace contextRef="#ctx0" brushRef="#br0" timeOffset="59706.27">12626 6696 896 0,'0'0'40'0,"0"0"8"0,0 0-39 0,0 0-9 0,0 0 0 0,0 0 0 15,0 0 106-15,0 0 19 0,0 0 4 0,0 0 1 16,0 0-61-16,0 0-12 0,0 0-2 0,0 0-1 15,0 0-32-15,0 0-6 0,0 0-2 0,0 0 0 16,0 0-14-16,0 0 11 0,0 0-11 0,0 0 10 16,0 0-10-16,0 0 0 0,-7 0 0 0,7 0 8 15,0 0 4-15,-7 10 1 0,-4-10 0 0,1 9 0 16,-1-2 22-16,0-1 4 0,1 0 1 0,-1-3 0 16,-3 7 3-16,0-1 1 0,4 0 0 0,-5-5 0 15,5 5-8-15,-1 4-2 0,1-4 0 0,3 3 0 0,0-2-21 0,-1-1-4 16,-2 4-1-16,3 3 0 15,0-4-8-15,3 1 0 0,1 5 0 0,3-5 0 0,0 6 0 0,0-7 0 16,3 1 0-16,-3 6 0 0,0-7 0 0,4 7 0 16,6-10 0-16,-3 4 0 0,-3-4 0 0,3 1 0 15,4-7 0-15,-1 6 0 0,-3 4 0 0,4-7 12 16,3-3-4-16,-3-3 0 0,6 7 23 0,-3-4 4 16,-3-3 1-16,-1 0 0 0,5 0 8 0,-1-3 1 15,-4-4 1-15,1-2 0 0,-1 6-14 0,1-7-2 16,0 1-1-16,3 0 0 0,-7-4-20 0,3 4-9 15,-3-4 8-15,0-6-8 0,-3 7 13 0,3 2-2 0,4-5-1 0,-8-1 0 16,1 0-10-16,3 1 0 0,-4-1 0 0,4 0 0 16,-3 4 21-16,-1-7 9 0,1 6 2 0,-1-6 0 15,1 7-32-15,-1-1 0 0,-3 1 0 0,4-4 0 16,-4 10 0-16,-4-4 0 0,4 1 0 0,-3 3 0 16,-1 0 12-16,-3-1-3 15,0-2-1-15,0 6 0 0,-3-4-8 0,3 4-9 0,-8-6 9 0,1 9-13 16,4-3 13-16,-4-3 0 0,-4 6 0 0,4-4 0 15,0-2 0-15,-4 6 8 0,-3-3 0 0,0 3-8 32,0 0-26-32,0 0-12 0,3 0-2 0,-3 0-1 0,0 0-150 0,-1 0-29 15</inkml:trace>
  <inkml:trace contextRef="#ctx0" brushRef="#br0" timeOffset="64012.936">11906 9839 864 0,'0'0'38'0,"0"0"8"0,0 0-37 0,0 0-9 0,0 0 0 0,0 0 0 16,0 0 244-16,0 0 46 0,0 0 10 0,-7 12 1 16,4-6-241-16,3-3-48 0,-4 7-12 0,4 2 0 15,-3-2 0-15,3 9 0 0,0-7 0 0,3 7 0 16,4 0 0-16,0 3 16 0,-3 0-4 0,-1 3 0 16,1 6 9-16,-1 7 2 0,1-4 0 0,-1-2 0 15,-3 8 2-15,4-5 1 0,-1 3 0 0,1-1 0 16,-4 1 8-16,0-4 2 0,0 10 0 0,0-6 0 15,-4-4 12-15,1 4 4 0,3-4 0 0,-4 1 0 16,1-4 10-16,-1 1 2 0,-3-1 1 0,4 0 0 16,-1-2-45-16,1-4-8 0,-1-3-3 0,1 0 0 15,-1 3-9-15,1-10 0 0,3 7 0 0,0-3 0 16,0-6 0-16,0 5 0 0,0-5 0 0,3-4 0 16,1 1-89-16,3-1-14 0,0-6-2 0,0 7-643 15,0-10-129-15</inkml:trace>
  <inkml:trace contextRef="#ctx0" brushRef="#br0" timeOffset="65060.122">14136 10162 1868 0,'0'0'83'0,"0"0"17"0,-4-7-80 0,4 7-20 0,0 0 0 0,-3 0 0 16,-4-9 54-16,7 6 7 16,0-7 2-16,0 10 0 0,3-9-42 0,1 6-8 15,-1-7-1-15,4 1-1 0,0 0-11 0,4-1 0 0,0-2 0 16,-4 2 0-16,3 7 0 0,1-6 8 0,6 9-8 0,-2-10 8 16,2 1 1-16,4 6 0 0,-3-7 0 0,0 7 0 15,3-3 10-15,-4-4 1 0,1 7 1 0,3 0 0 16,-3-3 3-16,0 6 0 0,-1 0 0 0,4 0 0 15,-7 6 8-15,4-3 3 0,0-3 0 0,-1 3 0 16,-3 7-12-16,1-1-3 0,-1-9 0 0,0 10 0 16,0-1-11-16,-4 0-9 0,1 4 12 0,-4-4-12 15,0 4 8-15,0 0-8 0,-3 8 0 0,-1-2 0 16,-3 3 9-16,0 0-9 0,0 0 0 0,-3 6 9 16,-1-6-9-16,-3 7 0 0,4-4 0 0,-8 3 8 0,0-3-8 15,-3 6 0-15,-3 1 0 0,-1-1 0 0,-3 0 0 0,3 10-11 16,-6-10 11-16,2 1-8 15,-2-1-2-15,-8 1 0 0,4-1 0 0,-4 0 0 16,0-6 10-16,1 7 8 0,2-10-8 0,1 6 11 0,0-6-11 0,0 0 0 16,-1-3 0-16,8-4 0 0,0-5 0 15,0 5 0-15,0-8 0 0,3 2 0 0,4-3 8 0,0-3-8 16,0-3 8-16,3 0-8 0,1 0 0 0,-1 0 8 16,4-3-8-16,0-3 0 0,0 3 8 0,0-3-8 15,7 6 0-15,0 0 8 0,0 0-8 0,0 0 0 16,0-3 9-16,0 3-9 0,0 0 14 0,10-4-2 15,1 4 0-15,3 4 0 0,0-4 0 0,0 3 0 16,4-3 0-16,7 6 0 0,-4-3-3 0,3 6-1 0,1-5 0 0,0 5 0 16,-4 0 1-16,4 1 0 0,-1-1 0 0,-2 4 0 15,2-4 1-15,1-6 0 0,-7 13 0 0,3-3 0 16,-4-4-10-16,1 3 12 0,0 1-12 0,-4-4 12 16,0 4-4-16,-3-4 0 0,3 7 0 0,-7-3 0 15,3-4-8-15,1 4 0 0,-4-4 0 0,0 0 8 31,-4-5-27-31,1 5-5 0,-4-9-2 0,0 0 0 16,0 0-134-16,0 0-28 0,0 0-4 0</inkml:trace>
  <inkml:trace contextRef="#ctx0" brushRef="#br0" timeOffset="65373.6">12732 10463 2750 0,'0'0'60'0,"0"0"13"0,0 0 3 0,0 0 1 0,0 0-61 0,0 0-16 0,0 0 0 0,0 0 0 16,0 0 12-16,0 0-1 0,7 0 0 0,-7 0 0 16,10 0-11-16,-3-4 0 15,1 1 0-15,-1-3 0 0,0 6-11 0,0-3-4 0,0-3-1 0,0 6 0 32,0-4-83-32,0-2-17 0,0 6-3 0,0-3-975 0</inkml:trace>
  <inkml:trace contextRef="#ctx0" brushRef="#br0" timeOffset="66260.951">17738 10437 1324 0,'0'0'118'0,"0"0"-94"16,0 0-24-16,0 0 0 0,0 0 184 0,0 0 32 16,0 0 6-16,7 4 2 0,-7-4-161 0,7 9-32 15,0-3-7-15,-4 1 0 0,4 2-3 0,-3 0 0 0,-1 4 0 0,1 3 0 16,-4-1-1-16,0 4-1 16,4 3 0-16,-4 0 0 0,0-3 1 0,-4 6 1 0,4 0 0 0,-4 0 0 15,1-3 7-15,-1 6 2 0,-3-6 0 0,4 0 0 16,-1 0-13-16,-3 0-2 0,4 0-1 0,-4-3 0 15,0 0-14-15,-4-4 0 0,4 4 0 0,0 0 0 16,0-3 0-16,0 2 0 0,0-5 0 0,0 3 0 31,3-4-53-31,1-9-4 0,-1 7-1 0,4-10 0 0,0 0-108 0,0 0-22 0,0 0-4 0,0 0-395 16,0 0-79-16</inkml:trace>
  <inkml:trace contextRef="#ctx0" brushRef="#br0" timeOffset="66525.435">17276 10713 2559 0,'0'0'56'0,"0"0"12"0,0 0 3 0,0 0 1 0,0 0-58 0,0 0-14 16,0 0 0-16,0 0 0 0,7 10 12 0,0-7-1 15,3 3 0-15,4-3 0 0,-3-3 15 0,3 7 3 16,0-4 1-16,7-3 0 0,-3 3 1 0,0-3 0 15,3 6 0-15,0-6 0 0,4 3 10 0,3-3 3 16,0 0 0-16,-3 7 0 0,3-4-19 0,0-3-3 16,0 0-1-16,-3 0 0 0,0 0-21 0,3 0 0 0,0-3 0 0,-3-4 0 15,7 7 0-15,-4-3 8 0,4-3-8 0,-4 0 0 16,4-1-9-16,-1-2-7 0,1 6 0 0,3-7-1 16,1 10 2-16,-1-9 1 0,-3 0 0 0,-1 5 0 31,-2-5-146-31,-1 0-28 0,0-1-7 0</inkml:trace>
  <inkml:trace contextRef="#ctx0" brushRef="#br0" timeOffset="68426.85">20472 7537 1796 0,'0'0'80'0,"0"0"16"16,0 0-77-16,0 0-19 0,0 0 0 0,0 0 0 15,0 0 36-15,0 0 3 0,0 0 1 0,3-3 0 16,4-4-16-16,0 4-4 0,0-3 0 0,-3 3 0 16,3-3 7-16,4 6 1 0,-4-4 0 0,0-5 0 0,0 9 0 0,3-3 0 15,1-3 0-15,-1 6 0 16,1 0-5-16,0 0-1 0,3-3 0 0,0 3 0 0,-4 0-2 0,1-7 0 16,-4 7 0-16,4 0 0 0,3 7 10 0,0-4 2 15,0-3 0-15,-3 0 0 0,6 0-15 0,1 9-2 16,-4-9-1-16,0 9 0 0,4-5-6 0,-1 2-8 15,-3-3 11-15,4 6-11 0,-4-2 12 0,0-1-4 16,0 3 0-16,1-2-8 0,-5-1 11 0,4 3-11 16,0 1 10-16,0 2-10 0,-3-2 20 0,3-1-1 15,-3 1-1-15,3 2 0 0,-4-3 5 0,5 4 1 16,-5-4 0-16,1 1 0 0,-1 2-16 0,1 7-8 0,-1-6 8 0,-2-4-8 16,2 10 0-16,1-7 9 0,-1 1-9 15,-6 6 0-15,6 0 11 0,-6-4-11 16,3 4 10-16,-3 0-10 0,-1 0 9 0,-3-4-9 15,4 7 8-15,-1-3-8 0,-3-6 8 0,0 9-8 0,0-3 0 0,-3 2 8 16,3 1-8-16,-4 0 0 0,1-3 0 0,-5 3 0 16,5-3 0-16,-4-6 0 0,0 8 0 0,-4-5 0 15,4 0 0-15,0 3 0 0,-3-7 0 0,-1 4 0 16,0 0 0-16,4-7 0 0,-3 3 0 0,-1-2 0 16,-3 2 0-16,3-2 0 0,1-1 0 0,-1-2 0 15,1-1 0-15,-1-6 0 0,1 9 0 0,2-3 0 16,1-6 0-16,0 0 0 0,-3 0 0 0,3 0 0 15,7 0 0-15,-4-6 0 0,-3-3 12 0,4 9-4 16,3-13 3-16,-4 4 0 0,4-1 0 0,-3-2 0 16,3-1 7-16,0 1 2 0,0-4 0 0,0-6 0 15,0 10-20-15,3-7-9 0,1 3 1 0,-4-3 0 0,3-3 8 0,1 0 11 16,-1-6-3-16,-3 9 0 0,4-6-8 0,3 3 0 16,-7 4 0-16,3-4 0 0,-3 0 12 0,7 0-4 15,-7 3 0-15,4-3 0 0,3 3-8 16,-4 3 8-16,5-2-8 0,-1-1 8 0,-4 0 0 0,4 3 0 15,0-3 0-15,4 1 0 0,-4 2-8 0,3 0 0 16,5-6 9-16,-5 10-9 0,1-7 0 0,-1 3 0 16,1-2 0-16,-1-1 8 0,5 6-8 0,-5-6 0 15,-3 7 0-15,4-7 0 0,-4 6 0 0,0 1 0 16,0-1 0-16,-3-2-8 0,-1 5 0 0,1-2 0 0,3 9 0 0,-4-7 0 31,1 1-24-31,-1-1-4 0,4 7 0 0,-3-3-1 16,-4-7-126-16,3 10-25 0,1-3-4 0,3-3-886 0</inkml:trace>
  <inkml:trace contextRef="#ctx0" brushRef="#br0" timeOffset="68793.383">21421 6590 2023 0,'0'0'89'0,"0"0"19"0,0 0-86 0,0 0-22 16,0 0 0-16,0 0 0 0,0 0 34 0,0 0 2 15,0 0 1-15,0 0 0 0,0 0-23 0,0 0-5 16,0 0-1-16,10 9 0 0,-10-9 12 0,7 0 1 15,0 10 1-15,0-7 0 0,-7-3 6 0,7 6 0 16,-3-3 1-16,0 7 0 0,-1-1-3 0,1 0-1 16,-4 4 0-16,0 0 0 0,3-4-15 0,-3 3-10 15,0 4 12-15,-3 0-12 0,3-7 15 0,0 13-4 16,0-6-1-16,0 0 0 0,0 2-10 0,0 1 0 16,0-3 0-16,0 3 0 0,0-7 0 0,3 7-11 0,1-6 3 0,-1 5 0 31,4-5-91-31,-3-4-17 0,6 4-4 0,1-4-865 0</inkml:trace>
  <inkml:trace contextRef="#ctx0" brushRef="#br0" timeOffset="70344.32">20461 10481 1602 0,'0'0'71'0,"-3"0"14"0,-4 0-68 0,-1 0-17 0,1-3 0 0,4-3 0 15,-4 6 103-15,0 0 17 0,0 0 3 0,0-3 1 16,3-3-48-16,4 6-8 0,-7 0-3 0,0 0 0 15,0 0-37-15,-4 6-8 0,1-3-2 0,-1 6 0 16,1 1-18-16,-8-1 0 0,4 4-13 0,-4 6 5 16,1-4 8-16,-1 13-12 0,-3-9 12 0,0 6-12 15,-4 4 12-15,7-4-10 0,1 6 10 0,3-3-10 16,-1 4 10-16,5-1 0 0,-1 0 0 0,4 1 0 16,4-1 0-16,3-6 0 0,7 6 0 0,-4-9-8 0,8 7 8 0,-1-7 0 15,-2 0 0-15,6-1 0 0,3-8 0 0,1 6 0 16,0-7 10-16,3-2-10 15,-4 2 17-15,5-2-2 0,2-10-1 0,-3 0 0 0,1 0 26 0,-1 0 4 16,3-10 2-16,-2 4 0 0,-1-10 10 0,0 4 1 16,0-7 1-16,0 3 0 0,-3-2-43 0,-4-11-15 15,0 7 9-15,0 0-9 0,-3-3 9 0,-1-3-9 16,-6 3 10-16,3-3-10 0,-4-4 13 0,5 1-3 16,-5 0-1-16,-3-1 0 0,-3 1 0 0,-1-3 0 15,0 2 0-15,1 1 0 0,-4-4-9 0,0 4 0 16,0 3 0-16,-4-4 0 0,1 14-15 0,3-4 5 15,-4 0 1-15,4 9 0 0,3-6-5 0,1 10-1 16,-4-4 0-16,3 4 0 16,1 6-136-16,3-3-27 0,0 6-6 0,0 0-839 0</inkml:trace>
  <inkml:trace contextRef="#ctx0" brushRef="#br0" timeOffset="70614.035">20828 11040 1324 0,'0'0'118'16,"0"0"-94"-16,-4 9-24 0,4 0 0 16,0-9 234-16,0 7 42 0,0-7 9 0,0 9 2 15,0 0-235-15,0-9-52 0,0 0 0 0,-3 10 0 0,3-7 0 0,0-3 0 16,0 0 0-16,-7 9 0 15,0 1 9-15,0-1-1 0,0 1 0 0,3-1 0 0,-3-6 26 0,4 10 5 16,-1-7 1-16,4-6 0 0,0 0-40 0,-3 3 0 16,-4 7 0-16,7-10 0 15,0 0-42-15,0 0-10 0,0 0-1 0,0 0-1 16,0 0-121-16,0 0-24 0,0 0-5 0,0-10 0 0</inkml:trace>
  <inkml:trace contextRef="#ctx0" brushRef="#br0" timeOffset="71062.563">21311 10428 2818 0,'0'0'125'0,"0"0"26"0,0 0-121 0,0 0-30 0,-3 3 0 0,3-3 0 15,0 0 0-15,-4 6 0 0,1-2-13 0,-8 5 4 31,8-3-48-31,-8 1-10 0,0 2-1 0,1 0-1 16,-1 4 9-16,-3-4 3 0,4 1 0 0,-1 2 0 0,4-2 35 0,0-1 7 0,0-6 2 0,0 7 0 16,3-1 13-16,4-9 0 0,0 0 0 0,-3 9 0 15,3-9-11-15,0 0 1 0,3 4 0 0,-3-4 0 16,4 9 10-16,-1-3 0 0,-3-6 0 0,11 3 0 16,-4 7 0-16,4-7 0 0,-4 6 0 0,3-9-8 0,-3 10-1 0,4-1 0 15,-1-6 0-15,5 7 0 0,-1 2 17 0,0-2 3 16,0-1 1-16,-4 4 0 0,1 2-12 0,3-2 10 15,-3-1-10-15,3 1 10 0,-4-4 1 0,-3 10 0 16,4-6 0-16,-4 2 0 0,0-2 0 0,-3-1 0 16,-1 1 0-16,-3 3 0 0,0-4 4 0,0 1 1 15,-3-1 0-15,-1 7 0 0,-3-6 3 0,4 5 1 16,-12 1 0-16,5-3 0 0,-8 3-20 0,4-7 0 16,-4 7 0-16,-3-6 0 0,-3 5-12 0,2-5-10 15,1-4-2-15,0 1 0 0,0-1 3 0,3 1 0 16,1-7 0-16,3-3 0 15,-1 0-34-15,1 0-6 0,0-10-2 0,0 1-588 16,0-4-117-16</inkml:trace>
  <inkml:trace contextRef="#ctx0" brushRef="#br0" timeOffset="71297.333">21036 10525 1555 0,'0'0'138'0,"0"0"-110"0,11 7-28 0,-1-7 0 16,8-7 244-16,3 7 44 0,0-3 9 0,4-6 2 16,7 6-230-16,-1-7-45 0,1 1-10 0,0-1-2 15,3-2-12-15,1 2-8 0,-5 1 8 0,1 6-13 16,0-7 0-16,-4 1 0 0,0 0 0 0,0 6 0 16,4-7-18-1,-4 1-3-15,-3 6-1 0,0-4 0 0,-4-2-41 0,0 6-9 0,7 0-2 0,-3-4-594 16,-4 4-119-16</inkml:trace>
  <inkml:trace contextRef="#ctx0" brushRef="#br0" timeOffset="71795.158">22313 10309 2379 0,'0'0'52'0,"0"0"12"0,0 0 1 0,0 0 2 0,-3 0-54 0,3 0-13 0,0 0 0 0,0 0 0 15,0 0 0-15,0 0 8 0,0 0-8 0,0 0 0 16,3 6 0-16,-3-6 0 0,-3 10 0 0,3-4 0 16,7 3 0-16,-4-2 0 0,-10 2 0 0,0 7 0 15,0-4 0-15,0 1 17 0,0 6-3 0,-4-4-1 16,-6 4-1-16,6 0-1 0,1 0 0 0,-1-4 0 16,-3 4 5-16,7-6 2 0,3-1 0 0,1 7 0 15,-1-6-5-15,4-4-1 0,-3 0 0 0,6 4 0 16,8-4-12-16,-4 4 11 0,-7-4-11 0,7 1 10 0,11-4-10 0,-8 0 0 15,1 4 0-15,-1-4 8 0,1-3-8 0,3 6 0 16,0-5 0-16,0 2 0 0,0-3 0 0,4-3 0 16,7 9 0-16,-1-9 0 0,-6 0 31 0,3 4 1 15,4-4 0-15,-4 0 0 0,4 0-32 0,-8-4 0 16,1 4 0-16,7 0 0 16,-1-3-29-16,-2-3-12 0,-5-3-3 0,1 5 0 15,7-8-176-15,-4 3-35 0,3-20-7 0,-6 7-2 0</inkml:trace>
  <inkml:trace contextRef="#ctx0" brushRef="#br0" timeOffset="72065.034">22973 10262 2250 0,'0'0'100'0,"0"0"20"0,0 0-96 0,-7 9-24 0,-4 4 0 0,4 2 0 15,7-2 31-15,-7 0 1 0,-3 5 1 0,3 1 0 16,-1-3-33-16,1 6 0 0,-7-3 0 0,-3 9 0 16,-5-3 8-16,5 6 4 0,3-2 0 0,-4-4 1 15,0 6 39-15,1-3 8 0,3 4 2 0,0-1 0 16,-1 0-4-16,1-6-1 0,-3 7 0 0,10-1 0 16,0-3-20-16,-4-3-4 0,0 7-1 0,1-1 0 15,3 0-32-15,0-2 0 0,0-4 0 0,0 6 0 16,0 0 0-16,0 4 0 0,3-4 0 0,-3 1 0 15,-4-1-31-15,4 0-13 0,4-2-2 0,3-4-1 16,-7 6-141-16,3 0-28 0,1-2-5 0</inkml:trace>
  <inkml:trace contextRef="#ctx0" brushRef="#br0" timeOffset="73397.811">13797 12419 2037 0,'0'0'44'0,"0"0"10"0,0 0 2 0,0 0 2 0,0 0-46 0,0 0-12 15,0 0 0-15,0 0 0 0,11-6 0 0,-4 6 0 16,0-9 0-16,0 5 0 0,3-5 0 0,-2 6-11 15,2-6 1-15,-3 2 0 0,4 1 10 0,-4-3 0 16,3 2 0-16,-3-2 0 0,1 6 21 0,6-7 0 16,-7 7 0-16,7-3 0 0,-4 3-1 0,1-3 0 15,3 2 0-15,-3 1 0 0,3-3-12 0,-4 6-8 16,4-3 8-16,1-3-8 0,-1 6 19 0,0-4-1 16,0 4 0-16,0 0 0 0,0 0 2 0,0 0 0 0,0 4 0 0,0-4 0 15,1 6-20-15,-5-3 10 16,1 6-10-16,3 1 8 0,0-7-8 0,4 6 0 0,-4 4 9 0,0-4-9 15,0 7 0-15,-3-3 0 0,-1 5 0 0,-3-2-8 16,0 6 8-16,-3 0 0 0,-1 3 0 0,-6 0-8 16,-1 6 8-16,-3 1-10 0,0 2 10 0,0-2-10 31,-7 5-16-31,3-2-3 0,-3-4-1 0,0 1 0 0,4 2 30 0,-5-6 0 0,-2-6 0 0,-1 6 0 16,1-6 0-16,-1-6 0 0,-3 3 0 0,3-7 10 15,0 4-10-15,1-10 0 0,-1 4 0 0,1-1 8 16,-1-9-26-16,0 6-6 0,1-6 0 0,-1 0-1 15,-3-6 1-15,3 6 1 0,1-3 0 0,-1-3 0 16,-3-4 12-16,3 4 3 0,0-3 0 0,1-1 0 16,6 1 8-16,1-1 9 0,-1 1-1 0,4-4-8 0,0 10 10 0,7-3-10 15,0 6 8-15,0 0-8 16,0 0 16-16,7-9-3 0,4 6 0 0,6-1 0 0,4-2 8 16,1 6 2-16,6 0 0 0,0 0 0 0,4 0 10 15,3 0 3-15,4 6 0 0,0-2 0 0,-1-1-7 0,5-3-1 16,-1 9 0-16,4-3 0 0,0 4 10 0,-4-4 2 15,0 3 0-15,-3 7 0 0,4-10-5 0,-5 10-1 16,-2-3 0-16,3 5 0 0,-4-2-3 0,0 3-1 16,4 0 0-16,-4-4 0 0,-3 4-21 0,-4 3-9 15,4 0 8-15,-4-3-8 0,0 0 0 0,-3-4 0 16,0 4 0-16,-1-6 0 16,1 6-52-16,0-7-7 0,-1-2-1 0,1 2 0 15,0-6-106-15,3-2-22 0,4-4-4 0,-4-4-759 0</inkml:trace>
  <inkml:trace contextRef="#ctx0" brushRef="#br0" timeOffset="73899.867">17530 12366 2149 0,'0'0'47'0,"0"0"9"0,0 0 3 0,0 0 2 0,0 0-49 0,0 0-12 16,0 0 0-16,0 0 0 0,0 0 37 0,0 0 5 16,3 6 1-16,-3 4 0 0,0-1-18 0,0 4-3 0,0 2-1 0,0-2 0 15,0-1 11-15,-3 7 3 0,3 0 0 0,-4 3 0 16,4 0-7-16,-4 3 0 0,1-3-1 0,-1 9 0 15,1-2-27-15,-1-4 0 0,-3 6 0 0,0 0 0 16,0-6 0-16,0 1 0 0,4 2 0 0,-1-3 0 16,1-3 0-16,-1-3 0 0,-3-1 0 0,-4-2 0 15,8 0 0-15,-4-4-12 0,0 1 4 0,0-4 8 32,0-6-92-32,0 7-10 0,0-10-2 0,-1 6-934 0</inkml:trace>
  <inkml:trace contextRef="#ctx0" brushRef="#br0" timeOffset="74098.773">17149 12771 2574 0,'0'0'114'0,"0"0"23"0,0 0-109 0,10 9-28 0,1-6 0 0,-1 6 0 0,8-9 37 0,3 7 3 15,4-4 0-15,7-3 0 0,-1 0-32 0,5 0-8 16,2 0 0-16,1 0 0 0,0 0 0 0,3 0 0 15,1-3 0-15,-5 3 0 0,1-7 8 0,-3 7 0 16,-1-3 0-16,0-3 0 0,0 6-8 0,1-3 0 16,2-3 0-16,-6 3 0 15,0-1-40-15,-4-2-8 0,11-3-3 0,-4 6-732 16,-3-7-146-16</inkml:trace>
  <inkml:trace contextRef="#ctx0" brushRef="#br0" timeOffset="75416.289">20867 12391 979 0,'0'0'43'0,"0"0"9"0,0 0-41 0,0 0-11 0,0 0 0 0,3-9 0 15,-3 6 208-15,0-4 39 0,0 7 8 0,4-6 1 16,-1 0-200-16,1-4-40 0,-4 10-8 0,3 0-8 15,5-9 8-15,-5 6-8 0,4 0 0 0,-3-4 0 16,-1 4 34-16,-3 3 0 0,7-6 0 0,0 3 0 16,0-3 22-16,0 2 5 0,0 4 1 0,4-3 0 15,-4-3-3-15,0 6-1 0,4-9 0 0,-1 9 0 16,4-4-30-16,-3 1-7 0,0-3-1 0,3 3 0 0,0-3-6 0,0 6-2 16,0-10 0-16,0 10 0 15,4-3 16-15,-4-6 4 0,-4 9 0 0,1 0 0 0,3 0-20 0,0 0-3 16,0 0-1-16,-3 0 0 0,-4 6-8 0,4-3 0 15,-1 0 0-15,-3-3 0 0,-7 0 0 0,7 0 8 16,-7 0 0-16,0 0 0 0,7 10 7 0,0-10 1 16,-7 0 0-16,0 0 0 0,7 9 3 0,-3-9 1 15,-4 0 0-15,7 6 0 0,4-3-1 0,-8 1 0 16,-3-4 0-16,7 6 0 0,-7-6-4 0,7 3-1 16,-7-3 0-16,0 0 0 0,11 0-14 0,-11 0 8 15,0 0-8-15,0 0 0 0,0 0 8 0,0 0-8 16,3 9 0-16,-3-9 0 0,0 0 0 0,7 10 8 0,0-7-8 0,-7-3 0 15,0 0 0-15,4 9 0 0,0 1 0 0,-1 2 0 16,-3-2 0-16,4-1 0 0,-4 4 0 16,0-4-10-16,3 4 10 0,-3-4 0 15,0 4 8-15,0 2-8 0,0 1 8 0,4-7-8 0,-4 10 10 0,0-6-10 16,0 6 0-16,0-7 0 0,0 7 0 0,0 0 0 16,-4-4 9-16,1 7-9 0,-1-3 8 0,-3 3-8 15,-4 0 0-15,1 9 0 0,-1-2 0 0,-3-4 0 16,-3 6-8-16,-1 0-1 0,4 1 0 0,-7-10 0 15,3 9 9-15,-3-9 0 0,3 3 10 0,1 0-10 16,-5-3 0-16,5 0 0 0,-1 0 0 0,0-3 0 16,1 0 0-16,-1-4 0 0,-3 4 0 0,3 3 0 15,-3-6-8-15,0-1 8 0,0 1-12 0,-4-3 12 16,0-1-16-16,-3-2 3 0,-4-7 1 0,4 6 0 0,0-3 0 0,0 1 0 16,-4-7 0-16,4 6 0 0,-4-12 12 0,4 6 0 15,3-3 9-15,4-1-9 0,0-2 0 0,3-3 0 16,4-4 0-16,0 4 0 0,3-4 0 0,-3 1 0 15,7-4 0-15,0 4 0 0,4-1 10 0,-1 0-1 16,1-2 0-16,3 2 0 16,3 4-9-16,1-1-11 0,3-2 3 0,0 2 0 0,0 1 8 0,7-3 0 15,4 2 0-15,-1 7 0 0,4-3 0 16,1 3 0-16,6-1 0 0,0-2 0 0,-3 6 0 0,3 0 0 16,4 0 0-16,-1 0 8 0,5 6 0 0,-5-2 0 15,1 5 0-15,-4-6 0 0,1 7-8 0,-1-1 11 16,-3 3-11-16,-1-2 12 0,4-1 2 0,-6 4 1 15,2-1 0-15,1 4 0 0,0 0 2 0,-4-7 1 0,4 10 0 0,-4-7 0 16,-4 4-9-16,5-3-1 0,-1-1-8 0,0-2 12 16,0 2-12-16,0 1 9 0,-3-4-9 0,-4 7 8 15,4-10-8-15,-8 0 0 0,4 4 0 0,0-7 0 32,-3 6-20-32,3-6-8 0,-3 4-3 0,-1-4 0 15,4-3 0-15,-3 0 0 0,0 0 0 0,3 0 0 16,0 0-133-16,7 0-26 0,-3 0-6 0,6-10-917 0</inkml:trace>
  <inkml:trace contextRef="#ctx0" brushRef="#br0" timeOffset="77605.027">27612 7261 2070 0,'0'0'92'0,"0"0"18"0,0 0-88 0,0 0-22 15,0 0 0-15,0 0 0 0,0 0 29 0,0-6 2 16,3-4 0-16,1 7 0 0,7 0-23 0,-1-3-8 16,1 6 0-16,3-3 9 0,3-4-9 0,1 7 0 15,3-3 0-15,0 3 0 0,1 0 15 0,-1 0 1 16,-4 0 0-16,5 0 0 0,2 3-24 0,-3-3-5 16,-3 7-1-16,3-4 0 0,-7 3 25 0,8-3 5 15,-8 6 0-15,3-5 1 0,-3 5 3 16,4 0 1-16,0-5 0 0,-1 11 0 0,1-5-7 0,0 2-2 15,-1 1 0-15,1-1 0 0,3 7-12 0,-7-6 8 16,4 5-8-16,-4-5 0 0,0 9 8 0,-3-3-8 16,-4 3 0-16,3 0 0 0,-3 0 12 0,4 6-4 0,-1-6-8 0,1 0 12 15,-4 0 1-15,-3 6 0 16,-1-3 0-16,1-3 0 0,-1 6-5 0,-3-6-8 0,0 6 11 0,-3-3-11 16,-1 4 12-16,-3-4-4 0,0-3 0 0,0 6-8 15,0-6 0-15,0 6 0 0,-7-3 0 0,3-3 0 16,-3 0 9-16,3 0-1 0,1-3-8 0,-4 0 12 15,3-7-2-15,-3 1-1 0,4 6 0 0,-5-7 0 16,1-2-1-16,0-1-8 0,0 3 12 0,0-2-4 16,0-4-8-16,-4-3 0 0,4 0 0 0,0 4-11 15,-4-4 11-15,8-3-8 0,-4 0 8 0,0 0-8 16,3-3 8-16,4-4 8 0,-4 7-8 0,1-6 11 16,3 0 20-16,0-4 4 0,0-2 1 0,3 3 0 15,-3-4-4-15,7-6 0 0,-4 7 0 0,8-7 0 16,-4 3 0-16,4-9 0 0,-1 3 0 0,1 0 0 0,3-3-32 0,0-3 0 15,0-4 0-15,3 1 0 16,-3 0 0-16,4-1 0 0,3 1 0 0,-3 6 0 0,3-6 0 0,-4 2 13 16,4-2-1-16,1 0 0 15,-1-1-12-15,3 7 0 0,-3-6 0 0,4-1 0 0,-4 1 16 0,4 0-2 16,-1-1-1-16,5 1 0 0,-5 0-13 0,-3-1 11 16,0 1-11-16,1 0 10 0,-1-1-10 0,0 7 0 15,3-3 0-15,1-3 8 0,-4 9-8 0,0-10 0 16,-3 10 0-16,-1 4 0 0,5-4 0 0,-5 0-9 15,1 6 9-15,-4 0 0 0,0 4-12 0,0-7 4 16,0 10 8-16,-3 2-13 0,-1-2 3 0,4-1 1 16,-7 4 0-16,0 6 0 15,0 0-41-15,0 0-8 0,0 0-2 0,0 0 0 16,0 0-160-16,0 0-32 0,0 0-6 0</inkml:trace>
  <inkml:trace contextRef="#ctx0" brushRef="#br0" timeOffset="78437.911">28219 6242 57 0,'0'0'0'0,"0"0"0"0,-4 0 0 0,4-10 0 15,-3 7 0-15,-1-6 0 0,4 6 348 0,0 3 65 16,0-7 13-16,0 7 2 0,0-9-340 0,0 9-69 16,7-3-19-16,-3-7 0 0,-1 1 16 0,-3 6-4 15,4-6-1-15,-1 5 0 0,4-2 13 0,0-3 2 16,0 9 1-16,1-7 0 0,2 1 5 0,1-3 0 0,3 9 1 16,-4-3 0-16,1-4 18 0,3 4 3 0,-3-6 1 0,3 9 0 15,0-3-18-15,0-4-3 0,0 7-1 0,0-3 0 16,0 0-5-16,0-3 0 0,1 3-1 0,-1-4 0 15,0 7-11-15,-4-3-3 0,4-3 0 0,1 6 0 16,-5 0-3-16,1-3-1 0,-1 6 0 0,1-3 0 16,-1 0-9-16,-2 6-9 0,2-3 9 0,1 4-13 15,-4-4 13-15,3 6 0 0,1-6 0 0,0 4 0 16,-4-4 0-16,3 9 0 0,-3-2 0 0,4-1 0 16,-1 4 8-16,-6-4-8 0,-1 10 0 0,1-7 0 15,-1 1 0-15,1 6 0 0,-4 0 0 0,0-7-9 16,-4 10 9-16,-3-6 9 0,0-1-1 0,0-2-8 15,-3 6 0-15,-4-7 0 0,0 7-10 0,-1-6 10 16,-2 6-17-16,-4-7 4 0,-1 4 1 0,1-4 0 0,-3 1-10 0,-1-4-2 16,0 1 0-16,4-7 0 15,-4 6 7-15,4-3 1 0,-4-2 0 0,1-1 0 0,3-3 16 0,-1 0 0 16,1 0 8-16,7 0-8 0,0 0 11 0,3 0-11 16,4-3 12-16,-3-1-12 0,3-2 19 0,0 3-3 15,0-6-1-15,3 2 0 0,1 1 9 0,3 0 3 16,0-4 0-16,0 10 0 0,3-3-13 0,4-6-2 15,-3 6-1-15,-4 3 0 0,7-6-3 0,-7 6-8 16,7-10 12-16,3 10-4 0,5 0 14 0,-1 0 2 16,0 0 1-16,0 0 0 0,0 0 2 0,0 10 0 15,0-10 0-15,0 9 0 0,0 0-10 0,1-6-1 0,-1 7-1 0,0-1 0 16,-4 1 5-16,4-7 0 0,-3 6 1 0,0 1 0 16,3-1-5-16,-4-6 0 0,1 7-1 15,-1-4 0-15,5 0-15 0,-5 0 8 16,1-2-8-16,-4-4 0 0,3 6 0 0,1-3 0 0,-4 0-8 0,0 3 8 31,4-3-92-31,-1-3-12 0,-3 7-3 0,4-4-647 0,-4 3-130 0</inkml:trace>
  <inkml:trace contextRef="#ctx0" brushRef="#br0" timeOffset="79601.696">25792 10394 1872 0,'0'0'41'0,"0"0"9"0,0 0 2 0,0 0 0 0,0 0-42 0,0 0-10 15,3 6 0-15,1 10 0 16,-1-4 36-16,1 1 6 0,-1 5 1 0,1-5 0 0,-4 9-28 0,3 0-6 16,1 3-1-16,-4-3 0 0,3 3-8 0,1-3 8 15,-4 0-8-15,3 6 8 0,-3-6 4 0,4 0 0 16,-1 0 0-16,1-3 0 0,-4 0 3 0,4-4 1 16,-1 4 0-16,1-6 0 0,-4 5-16 0,3-5 8 0,-3 6-8 0,0-7 0 15,4-2 20-15,-1 2-1 16,-6 7-1-16,3-6 0 0,0 2-29 0,0-2-5 0,-4-1-2 0,1 1 0 15,3-4 6-15,-4 7 0 0,4-10 1 0,-3 4 0 32,3-1-35-32,0 1-7 0,0-10-2 0,0 0-546 0,0 0-110 0</inkml:trace>
  <inkml:trace contextRef="#ctx0" brushRef="#br0" timeOffset="79869.337">25534 10742 1440 0,'0'0'64'0,"0"0"12"0,-7 3-60 0,7-3-16 16,0 0 0-16,0 0 0 0,0 0 200 0,0 0 36 16,0 0 8-16,4 0 2 0,6 0-190 0,1 0-37 15,3 0-8-15,3 0-2 0,5-3 4 0,6-4 1 16,-3 7 0-16,3 0 0 0,0-9 13 0,0 9 2 15,0-9 1-15,4 5 0 0,0-5-30 0,-4 6 0 16,4-3 0-16,-4-1 0 16,0 1-35-16,1-3-3 0,-1 6-1 0,0-4 0 15,-3 4-97-15,-1-6-19 0,5 9-4 0,-5-3-445 16,1-4-90-16</inkml:trace>
  <inkml:trace contextRef="#ctx0" brushRef="#br0" timeOffset="80704.557">27481 10387 1602 0,'0'0'71'0,"0"0"14"0,0 0-68 0,0 0-17 0,0 0 0 0,-3-3 0 16,3 3 92-16,0-6 16 0,-4 0 2 0,4 6 1 15,0-7-45-15,0 7-9 0,0 0-1 0,0-9-1 16,-3 6-11-16,3 3-3 0,0 0 0 0,0 0 0 16,0 0-1-16,0 0-1 0,0 0 0 0,-7-6 0 15,0 6-39-15,-4 6 0 0,-3-3 0 0,0 3-12 16,-4 7 1-16,1-1 0 0,-8 10 0 0,0 0 0 15,-3 6 11-15,3 1-13 0,-6-4 5 0,6 9 8 16,-3 7-10-16,6-3 10 0,1-1 0 0,4 1-9 16,-1 3 9-16,4-7 0 0,7 1 10 0,0 2-10 0,3-2 21 15,4-4-1-15,0-3-1 0,7-3 0 16,0 7-27-16,4-10-6 0,-4 0-1 0,4-4 0 0,3 4 27 16,0-9 4-16,3 3 2 0,5-4 0 0,2-9-6 0,-2 7 0 15,2-10-1-15,1 0 0 0,0 0 24 0,3-3 5 16,-3-4 0-16,-1-5 1 0,1-7-13 0,-4-3-4 15,4 6 0-15,-4-2 0 0,-3-11-12 0,-1 7-4 16,-3-9 0-16,4 6 0 0,-4-3 9 0,0-4 2 16,-7-2 0-16,4-1 0 0,-1-2 5 0,-3 2 0 15,-3-2 1-15,-4 2 0 0,0-6-25 0,0 10 0 16,0-10 0-16,-4 10 0 0,-6-4 0 0,3 4 0 16,0 6 0-16,0-3 0 0,-7 6-11 0,3-6-7 15,0 12-2-15,4-3 0 0,-3 0 4 0,3 7 0 16,-4-1 0-16,4 4 0 15,0-4-32-15,4 4-7 0,-5-1-1 0,5 1 0 16,3 9-166-16,0 0-34 0</inkml:trace>
  <inkml:trace contextRef="#ctx0" brushRef="#br0" timeOffset="81022.521">27929 11102 2761 0,'0'0'60'0,"0"0"13"0,-7 3 3 0,7-3 2 0,-3 10-62 0,3-10-16 0,-4 0 0 0,4 0 0 0,-7 9 9 0,4-6-1 16,-4-3 0-16,3 10 0 0,1-4-8 0,-4-3 0 16,7 7 0-16,-4-7 0 0,-3 6 0 0,7-9 0 15,-4 6 0-15,4-6 0 0,-3 7 0 0,3-7-17 16,0 0 4-16,0 9 1 16,0 0-39-16,0-9-7 0,0 0-2 0,0 0 0 15,0 0-109-15,0 0-23 0,0 0-4 0,0 0-732 0</inkml:trace>
  <inkml:trace contextRef="#ctx0" brushRef="#br0" timeOffset="81505.721">28081 10450 172 0,'0'0'16'0,"0"0"-16"0,0 0 0 0,0 0 0 16,0 0 476-16,7 0 93 0,0-3 19 0,0-3 3 15,0 6-435-15,-3-10-88 0,3 10-16 0,0-3-4 16,0-6-29-16,4 9-6 0,-1-10-1 0,-3 10 0 16,4-3 20-16,3-3 4 0,0 3 1 0,0 0 0 15,-3-4-2-15,3 4-1 0,0-3 0 0,0 6 0 16,0 0-14-16,0 0-4 0,0 0 0 0,1 0 0 0,-1 6-16 0,-4-3 0 16,4 7 8-16,-3-7-8 0,0 6 0 0,-4 1-17 15,-4 2 3-15,1 7 1 0,-1-6 2 0,-3 5 1 16,-3 4 0-16,-1 0 0 15,-3 0 10-15,4-3 0 0,-8 3 0 0,0 6 0 0,1-6 0 0,-1 0 0 16,1 0 0-16,-5-3 0 0,1 3 11 0,4-10-3 16,-4 10 0-16,7-6 0 0,0-3 4 0,0-1 0 15,3 1 0-15,-3 2 0 0,3-2-12 0,1-4 0 16,-1 1 0-16,4-4 0 0,-3 3 0 0,-1 1 0 16,4-1 0-16,0 1 0 0,4-1 0 0,-1 0-11 15,1-2 3-15,-4 2 0 0,-4 0 8 0,8 1-12 16,-1-1 12-16,1-6-12 0,-1 10 12 0,1-4-12 15,3 1 12-15,0-4-12 0,4 0 12 0,-1-6 0 16,-3 7 0-16,0-4 0 0,4 3 0 0,-4-3 11 16,4-3-3-16,-1 0 0 0,4 0-8 15,-3 0 0-15,3 0 0 0,0 0 0 0,0 0 0 0,0-3-17 0,0-3 4 0,-3 6 1 32,3-3-40-32,0-4-7 0,-3 4-1 0,-1 0-1 15,1-3-118-15,-4-4-23 0,4 1-5 0</inkml:trace>
  <inkml:trace contextRef="#ctx0" brushRef="#br0" timeOffset="81953.628">29150 10343 2804 0,'0'0'62'0,"0"0"13"0,0 0 2 0,-7 4 1 16,-4 5-62-16,4-3-16 0,0-3 0 0,-3 10 0 16,6-7-28-16,-3 4-9 0,0-4-2 0,0 3 0 0,3 1 19 0,-3 2 4 15,4-2 1-15,-1-1 0 0,1-3 15 0,-1 1 0 16,1-1 0-16,3-3 0 0,0-3 0 0,0 9 0 16,0-9 0-16,0 7 0 0,-4-1 10 0,4 3-2 15,0-9 0-15,4 10 0 0,-1-1-8 0,1 1 0 16,-1-1 0-16,1 3 0 0,-1 1 0 0,4-4 0 15,-3 4 0-15,0-4 0 0,3 4 0 0,3 3 0 16,-3-4 0-16,4 1 0 0,-4-1 0 0,3 4 0 16,5-4 0-16,-5 1 0 0,4-4 14 0,0 4 4 0,0-4 1 0,4 4 0 15,-4-4-7-15,4 1 0 0,0 2-1 0,-4-2 0 16,0-1-3-16,-4 0 0 0,1 4 0 0,-1-4 0 16,1 1-8-16,0 2 0 0,-4-2 0 0,-4-1 0 15,1 1-9-15,-4 2-7 0,0-2-2 0,-7 2 0 31,0 1-18-31,0-4-4 0,-4 0-1 0,0 4 0 0,-3 3 13 0,-7-4 4 0,4-2 0 0,-5-1 0 32,1-3-57-32,-4 1-11 0,1-4-3 0,-4-3-584 0,3 0-117 0</inkml:trace>
  <inkml:trace contextRef="#ctx0" brushRef="#br0" timeOffset="82190.648">29009 10419 2746 0,'0'0'60'0,"3"0"13"0,-3 0 3 0,11 0 1 0,-7 0-61 15,6-3-16-15,-3-4 0 0,7 7 0 0,-3-3 22 0,3 3 2 16,4 0 0-16,-1-6 0 0,4 3 4 0,1 3 0 16,-1-10 1-16,3 10 0 0,1 0-29 0,3-9-8 15,-6 9-1-15,2-3 0 0,4 0-9 0,-3-4-2 16,0 7 0-16,0-9 0 15,-1 9-9-15,1 0-3 0,-4 0 0 0,0-3 0 16,-3-3-144-16,3 6-30 0,4 0-6 0,-1-4-465 16,1 1-94-16</inkml:trace>
  <inkml:trace contextRef="#ctx0" brushRef="#br0" timeOffset="82698.005">30074 10779 2718 0,'0'0'60'0,"0"0"12"0,0 0 2 0,0 0 2 0,0 0-60 0,0 0-16 0,0 0 0 0,0 0 0 15,0 0 22-15,7 7 2 0,-7-7 0 0,0 0 0 16,11 3 12-16,-4-3 4 0,0 0 0 0,-7 0 0 16,0 0-32-16,7 0-8 15,-7 0 0-15,0 0 0 16,0 0-24-16,7 6-7 0,-7-6-1 0,0 0 0 15,0 0 0-15,0 0 0 0,0 0 0 0,0 0 0 16,0 0-16-16,0 0-3 0,0 0-1 0,0 0 0 16,0 0-97-16,0 0-20 0,0 0-4 0,0 0-778 0</inkml:trace>
  <inkml:trace contextRef="#ctx0" brushRef="#br0" timeOffset="83483.675">31189 10428 1094 0,'0'0'97'0,"0"0"-77"15,0 0-20-15,4-9 0 0,-4 6 360 0,0-4 69 16,0-2 14-16,0 6 2 0,0-7-345 0,-4 10-70 15,4-9-14-15,-3 6-2 0,-1 0-24 0,-3-4-5 16,-4 4-1-16,4-3 0 0,-7 6 4 0,0 0 0 16,0-3 0-16,-4 3 0 0,-3 3 12 0,-3-3 0 0,2 6-10 0,1-3 10 15,-4-3 13-15,1 10 7 0,-1-7 2 0,0 3 0 16,4 4-9-16,0-7-1 0,0 9-1 0,3-5 0 16,4 2-11-16,-3-3 0 0,2 4 0 0,1-1 0 15,0 4 0-15,7-4 0 0,-3 0 0 0,2 1 0 16,5 2-11-16,-1-2 3 0,1 2 0 0,3-2 0 15,0 2 8-15,0 7 0 0,3-6 0 0,1-4 0 16,-1 10 0-16,1-7 0 0,3 1 0 0,0-4 0 16,0 10 0-16,4-6 0 0,-1-4 0 0,1 4 0 15,3 2 0-15,0-2 0 0,0-1-9 0,4 1 9 16,0 3-12-16,3-4 3 0,-4 1 0 0,5 2 0 16,-1-2 9-16,0-1 0 0,0 1 10 0,-3 3-10 15,-1-4 0-15,1 1 0 0,3-1 0 0,-7 7 0 16,0-6 0-16,0 5 11 0,-3-5 0 0,0 6 0 15,-1-7-11-15,1 10 0 0,-4-6 0 0,0 0 0 16,0 2 0-16,-4 1 0 0,-3-3 0 0,4 3 0 0,-4-7 0 16,0 7 0-16,-4-6 0 0,1 6 0 15,-1-1-20-15,-3-2-7 0,0-7-1 0,-7 10 0 0,0-6 3 0,0 9 0 16,-4-7 0-16,1 1 0 16,-4 0-14-16,-1-4-2 0,5 1-1 0,-4-1 0 0,-4-2 42 0,4-1 0 15,-4 1 0-15,4-7 0 0,0 3 0 0,3-3 0 16,4-3 0-16,0 0-8 0,-4 0 8 0,8-3 0 15,3-3 8-15,-4 3-8 0,4-7 28 0,3 7 0 16,1-6 1-16,3-1 0 0,3-9 8 0,1 10 2 16,3-7 0-16,0-6 0 0,4 0-6 0,-1-6-1 15,1 0 0-15,6-3 0 0,1 2-8 0,3-2-3 16,-3-7 0-16,7 7 0 0,-1-3 5 0,4-4 1 16,-3 3 0-16,0 4 0 0,3 0 0 0,0-4 0 0,0 4 0 0,-3-7 0 15,3 7-4-15,1 0-1 16,-1 2 0-16,-3-8 0 0,6 12-10 0,-6-4-3 0,3 4 0 0,-3-3 0 15,0 6-9-15,-4 3-12 0,0-3 2 0,-3 4 1 32,-1 2-18-32,-3 0-3 0,-3 4-1 0,-1 2 0 31,5-2-29-31,-8 2-7 0,-4 1-1 0,1 6 0 0,-4-7-171 0,3 10-34 0,4-3-7 0</inkml:trace>
  <inkml:trace contextRef="#ctx0" brushRef="#br0" timeOffset="84603.325">25777 13109 2257 0,'0'0'100'0,"0"0"20"0,0 0-96 0,0 0-24 31,0 0 0-31,0 0 0 0,0 0 56 0,0 0 7 0,0 0 1 0,8 6 0 16,-1-2-64-16,0-1-28 0,0 6 3 0,0 1 0 16,0 2-3-16,-4 7 0 0,1 0 0 0,-1 6 0 0,1-3 16 0,-4 6 2 0,3 0 1 15,-3-3 0-15,0 3 18 0,0-2 4 0,0 2 1 0,4-3 0 16,-4 3-5-16,4-3-1 0,-4-3 0 0,3 3 0 15,1-9-8-15,-1 6 0 0,1-3-12 0,-1-7 12 32,1 4-139-32,-1-10-20 0,-3 4-4 0,4-1-705 0</inkml:trace>
  <inkml:trace contextRef="#ctx0" brushRef="#br0" timeOffset="84802.018">25672 13401 2833 0,'0'0'62'0,"0"0"13"0,0 0 2 0,0 0 3 0,0 0-64 0,0 0-16 15,0 0 0-15,0 0 0 0,10-6 0 0,1 6-16 16,3 0 4-16,4-4 0 0,3-2 12 0,3 6 0 16,1-3 0-16,0 0 0 0,7-3 0 0,-4 6 0 15,4-4 0-15,3-2 10 0,0 6-10 0,0-3 0 16,1-3 0-16,-1 3-11 15,0-7-104-15,4 10-21 0,-4-3-4 0,1-3-601 16,-1 3-121-16</inkml:trace>
  <inkml:trace contextRef="#ctx0" brushRef="#br0" timeOffset="85623.864">28367 13100 2170 0,'0'0'96'0,"0"0"20"0,0 0-92 0,0 0-24 15,3-10 0-15,1 4 0 0,-1-3 74 0,1-1 10 16,3-2 3-16,0-4 0 0,0 10-61 0,4-10-12 16,-1 7-2-16,1 2-1 0,3-2-11 0,0 0 0 15,0-1-10-15,4 1 10 0,-4-4 0 0,4 4 12 16,-1-1-1-16,4 1 0 0,-3 3-1 0,3-1 0 0,0-2 0 0,1 6 0 16,2-3-2-16,1 6 0 0,3 0 0 0,-3 0 0 15,-4 6 0-15,0-3-8 0,0 3 12 0,1-3-4 16,-1 10-8-16,-4 3 12 15,1-1-12-15,-4 4 12 0,-3 3 1 0,3 0 1 0,-7 9 0 0,0 1 0 16,-4 9-26-16,1-1-4 0,-8 1-2 0,1 3 0 16,-1-9 10-16,-6 5 8 0,-1 4-12 0,-3-3 12 15,0 0-10-15,-7-1 10 0,0 1-8 16,-4-3 8-16,-3-1 0 0,-4-2 0 0,0-4 0 0,4 4 0 16,-4-4 0-16,1 1 0 0,-1-10 0 0,0 6-8 15,4-9 32-15,0-4 6 0,3 4 2 0,0-6 0 16,0-4-32-16,4 0 0 0,4-5 0 0,-1-4 0 15,0 0 0-15,1-4 0 0,6 4 0 0,1-3 0 16,-1-3 0-16,4-3 0 0,-4-4 0 0,4-6 0 16,4 7 14-16,3-7-3 15,-4 3-1-15,4-3 0 0,4 7 6 0,-1-7 2 0,1 6 0 0,3 1 0 0,0-4-18 16,4 7 10-16,-4 3-10 0,3-1 8 0,8-2 20 0,-4 6 3 16,4 3 1-16,-1-7 0 0,1 4-20 0,7 3-3 15,-4 0-1-15,3 3 0 0,5 4 5 0,-1-4 1 16,-3 6 0-16,6-2 0 0,1-1 2 0,0 3 1 15,-4 1 0-15,4-1 0 0,3 0 6 0,-7 4 1 16,4-4 0-16,-4 4 0 0,0 6-24 0,-3-7 0 16,0-2 0-16,0-1 0 15,-8 4-28-15,4-1-11 0,-3-2-1 0,3-1-1 16,-3 4-135-16,3-7-26 0,0-3-6 0</inkml:trace>
  <inkml:trace contextRef="#ctx0" brushRef="#br0" timeOffset="88575.36">4205 7292 2329 0,'0'-6'207'0,"0"3"-166"0,4-3-33 0,3-1-8 0,-7 1 44 0,7-3 6 0,0-1 2 0,-7 4 0 16,0-3-24-16,0-1-5 0,0 1-1 0,0-1 0 15,0 1-12-15,0 6-2 0,-7-7-8 0,0 1 12 16,0 6-12-16,-4-7 0 0,0 1 0 0,4 9 0 15,-10-9 17-15,-1 5 11 0,-3-5 1 0,0 9 1 16,-7 0-30-16,3 0 0 0,-7 0 0 16,-3 3 0-16,3 3 33 0,-3-2 1 0,-11 5 0 0,7 0 0 15,-7 4 2-15,-3-4 1 0,-11 4 0 0,0 6 0 16,-7-7-17-16,-4 10-4 0,-3-3-1 0,0 3 0 16,-7-3-5-16,-4 3-1 0,1 0 0 0,-4 0 0 15,3 0-9-15,-10 3 0 0,3-3 0 0,4 0-11 16,-8 0 11-16,5 3 0 0,-8-7 0 0,4 4 0 0,7 0 0 15,-15-3 0-15,4 3 0 0,4 0 0 0,-11 0 0 0,8-3-8 16,-1 3 8-16,4 0 0 0,-11 0 0 0,10 3-8 16,12 0 8-16,-1-3 0 0,-3 6 0 0,28-12 0 15,0 9 0-15,0-3 0 0,0 3 0 0,4-3 0 16,-1 0 0-16,8-3 0 0,6 2 0 0,-9 11 0 16,13-10 0-16,14 6-12 15,0-6-12-15,11 0-4 0,4 0 0 0,10 0 0 0,3 0 4 16,11-3 0-16,7 3 0 0,4-1 0 0,7 1 16 0,3 7 8 15,4-7-8-15,0-4 8 0,7-2-13 0,10 3 2 16,-3 3 1-16,14 0 0 0,0-3 10 0,14-7 0 16,4 10 0-16,38-3 0 0,4 3 0 0,-3-13 0 0,6 4 0 15,4-4 0-15,-3 1 8 0,10-10-8 16,-7 0 8-16,7-10-8 0,-7 7 8 0,11-6-8 0,0-10 10 0,-1 6-10 16,-3-5 10-16,7-8-10 15,4-2 10-15,3 6-10 0,-10-9 11 0,-7 0-11 0,3-1 12 0,-7 1-12 16,0-4 26-16,-7 1-2 0,-4-4 0 0,-6-3 0 15,-11 4-13-15,3-4-3 0,-14 0-8 0,0-9 12 16,-6 6 4-16,-8-6 1 0,-7 6 0 0,-14 0 0 16,0 0-9-16,-14 7-8 0,-11-7 12 0,-3 9-12 15,-8-2 34-15,-6 2 0 0,-7 1 0 0,-4-4 0 16,-14 7-23-16,-4-1-11 0,-7 1 10 0,-6 0-10 16,-12 6 0-16,-6-4 0 0,-14 7-8 0,-8 4 8 15,-10 2-16-15,-7 0 4 0,0 1 1 0,-7 5 0 16,-8-2 11-16,-10 5-12 0,8 4 12 0,-8-3-12 0,-4 6 12 15,5 0-10-15,-5 0 10 0,1 0-10 16,0 6-15 0,-1-3-3-16,4 7-1 0,-3-1-871 0,3-6-175 0</inkml:trace>
  <inkml:trace contextRef="#ctx0" brushRef="#br0" timeOffset="106787.884">12908 14693 979 0,'0'0'43'0,"0"0"9"0,0 0-41 0,0 0-11 16,0-10 0-16,0 7 0 15,4-6 280-15,-1-1 55 0,1 7 10 0,-4-6 3 0,3 9-270 0,4-10-54 16,-7 7-10-16,4-3-2 0,-1 0-12 0,1-1 0 16,-1 4 0-16,-3 3 0 0,0 0 0 0,0 0 0 15,7-6 0-15,-7 6 0 0,0 0 0 0,0 0 0 0,0 0 0 16,0 0 0-16,0 0 20 0,0 0 0 0,0 0-1 0,0 0 0 16,0 0-6-16,0 0-1 0,-7 9 0 0,7 1 0 15,-3 2-12-15,-1 4 0 0,1-3 0 0,-1-1 0 16,1 1 0-16,-1 6 0 0,4-7 0 0,0 10 0 15,-3-3 0-15,3 0 8 0,0-7-8 0,0 10 0 16,0 0 0-16,3-3 0 0,-3-7-11 0,0 10 11 16,4-3 0-16,-1-6 0 0,-3 6 12 0,4-1-4 15,-4-2-8-15,3-6 0 0,-6 8 0 0,3-5 0 16,0 6 0-16,0-7 0 0,0 1 0 0,0-4 0 16,-4 7 0-16,4-10 0 0,0 4 0 0,-3-1 8 15,3-9 12-15,0 9 1 0,0-9 1 0,0 0 0 16,0 0-2-16,0 0 0 0,7 3 0 0,0 7 0 15,-7-10-6-15,7 0-2 0,4 6 0 0,-1-3 0 16,4-3-3-16,0 0-1 0,0 0 0 0,4 0 0 0,0 0-8 16,3 0-11-16,0 0 3 0,4-3 0 0,-4 3 29 0,0 0 7 15,4-6 0-15,3 6 1 0,0 0-29 0,0 0-21 16,1-3 3-16,2-4 1 0,1 7 29 0,0-3 7 16,3-3 1-16,0 3 0 0,4 3-28 0,4-3-6 15,-5-3-1-15,1 6 0 0,7 0 23 0,0 0 5 16,0 0 1-16,3 0 0 0,-3 0-14 0,0 0 0 15,0 0 0-15,3 0 0 0,1 9 0 0,2-9 0 16,5 3 0-16,-1 3 0 0,1-3 0 0,-1-3 0 16,1 7 0-16,-1-4 0 0,1-3 0 0,-4 9 0 15,3-9 0-15,4 3 0 0,-4-3 0 0,1 7 0 16,-1-7 0-16,1 3 0 0,-4-3 0 0,0 0 0 0,-1 6 0 16,-2-6 0-16,-1 3 0 0,4-3 0 0,-3-3 0 0,2 3 0 15,-6 0 0-15,4 0 0 16,-4 0 0-16,-8 0 0 0,5-6 8 0,-4 6-8 0,-4 0 0 0,4 0 0 15,-1 0 12-15,-2-3-3 0,-5 3-1 0,5 0 0 16,-5 0 2-16,1-7 0 0,-4 7 0 0,4 0 0 16,-7-3 5-16,0 3 1 0,-1-3 0 0,-3-3 0 15,-3 6-6-15,3-3-1 0,-3-4 0 0,0 7 0 16,-4 0 8-16,3-3 2 0,-3-3 0 0,0 6 0 16,1 0-19-16,-1 0 0 0,-4 0 0 0,4 0 0 15,1 0 0-15,-5 0 0 0,1 0 0 0,-1 0 0 16,1 6 0-16,-1-6 0 0,1 3 0 0,0-3 0 15,-1 7 0-15,-3-4 0 0,0-3 0 0,-7 0 0 16,0 0 0-16,7 6-16 0,0-3 4 0,-7-3 0 16,0 0 12-16,0 0 16 0,7 0-3 0,-7 0-1 15,0 0-4-15,0 0 0 0,0 0-8 0,0 0 12 16,0 0 11-16,0 0 1 0,0 0 1 0,0 0 0 0,0 0-6 0,0 0-2 16,0 0 0-16,0-3 0 0,0-6-5 15,0 2-2-15,-3-2 0 0,-1 3 0 0,1-4-2 0,3 1 0 16,-4 0 0-16,1-1 0 0,-1 1 0 0,1-4-8 15,-1 4 12-15,1-4-4 0,-4-6 0 0,3 7-8 16,1-1 12-16,-1-5-4 0,1-1-8 0,-1 6 10 16,-3-9-10-16,3 10 10 0,1-7-10 0,-1 0 0 15,1 3 0-15,-1 1 8 0,1 2-8 0,-1 1 0 16,1-7 0-16,-1 9 0 0,-3-2 0 0,4-1 0 0,-1 4-8 16,1-4 8-16,-4 7-12 0,3-3 1 15,0 2 1-15,4 7 0 16,0 0-49-16,-3-6-9 0,3 6-3 0,-4-3-839 0,4 3-168 0</inkml:trace>
  <inkml:trace contextRef="#ctx0" brushRef="#br0" timeOffset="122268.425">13374 15978 345 0,'0'0'31'0,"0"0"-31"16,0 0 0-16,0 0 0 0,0 0 389 0,7 0 72 16,0-9 15-16,-4 6 2 0,-3 3-326 0,8-6-64 15,-5 2-14-15,-3 4-2 0,7-9-24 0,-7 9-4 0,0 0 0 16,0 0-1-16,0 0-7 0,0 0-2 0,0 0 0 0,0 0 0 16,-7 13-2-16,4-4 0 0,-5 0 0 0,-2 13 0 15,-1 0-20-15,-3 0-12 0,-3 7 12 0,2 2-12 16,-6 0 24-16,4 4-1 0,-5 2-1 0,1-2 0 15,0 6 11-15,3-7 3 0,4-3 0 0,0 7 0 16,-3-3-20-16,3-1-4 0,-1-3-1 0,5-2 0 16,-8-4-11-16,4 6 0 0,3-3 0 0,1-3-11 15,-1-6 11-15,1 3-13 0,-1 0 5 0,4 0 8 32,-3-3-59-32,-1 3-4 0,4 0-1 0,0-7 0 15,0 1-14-15,3 0-3 0,-3-4-1 0,4-2 0 0,-1-7-99 0,4-3-20 0,0 0-4 0</inkml:trace>
  <inkml:trace contextRef="#ctx0" brushRef="#br0" timeOffset="122901.905">14168 16041 576 0,'0'0'25'0,"0"0"6"16,0 0-31-16,-4 10 0 0,-3-7 0 0,3 3 0 0,-3-3 328 0,-3-3 60 15,-1 10 12-15,1-7 3 16,-1-3-364-16,0 9-73 0,-3-3-14 0,4-3-4 0,-4 7 32 0,3-7 7 0,-3 6 1 0,0 1 0 15,0-1 30-15,3 1 6 0,-3 2 2 0,0 1 0 16,0 2 22-16,-4 1 5 0,1 6 1 0,-5-3 0 16,1 3-26-16,-3 0-4 0,-1 0-2 0,0 9 0 15,0-3-22-15,1-3 8 0,3 4-8 0,3-1 0 16,-3-3 22-16,0-3 0 0,7 6 0 0,-1-6 0 16,5 0-22-16,3-3 9 0,3-4-9 0,1 4 0 15,3-6 18-15,0 2-3 0,3-2-1 0,4 0 0 16,-3-1-14-16,6-2-10 0,1-1 2 15,3 0 0-15,0 1-3 0,0-1 0 0,7-3 0 0,1-6 0 16,2 7 3-16,-2-4 0 0,2-3 0 0,1 0 0 0,-4-3 17 16,0-4 4-16,4 4 1 0,-4-6 0 15,0 6 21-15,4-4 4 0,-4-2 1 0,0 6 0 0,0-10 12 0,1 4 4 16,-1-4 0-16,0-2 0 16,0 2-4-16,0 1 0 0,-3-7 0 0,0 0 0 0,-1 3-24 0,-3-6-4 15,0 4-2-15,1-4 0 0,-5-7-14 0,1 7-8 16,-4 1 8-16,-4-1-8 0,1-7-8 0,-4 4-7 15,-4-3-1-15,4 6 0 0,-3-3 25 0,-1-3 5 16,-3 6 1-16,0 0 0 0,-7 3 1 0,3-3 1 16,1 3 0-16,-1 7 0 0,-3-1-17 0,0 1 0 15,0 2 0-15,0 1 0 0,0-1 0 0,0 7 0 16,-4-3 0-16,4 3 0 0,0-3 0 0,0 3 0 16,3 3 0-16,0 0 0 15,1 0-32-15,3 0-9 0,-4-4-3 0,4 8 0 16,7-4-155-16,-3 3-31 0</inkml:trace>
  <inkml:trace contextRef="#ctx0" brushRef="#br0" timeOffset="123190.155">14697 16618 2304 0,'0'0'102'0,"0"6"21"0,-4 4-99 16,-3-1-24-16,7-9 0 0,-3 10 0 0,3-1 21 0,-7 0-1 15,3 1 0-15,4-4 0 0,0-6-11 0,-3 6-9 16,3 4 12-16,-4-7-12 0,0 9 44 0,4-5 3 16,-3 2 0-16,-1-3 0 0,1 4 5 0,-4-1 2 15,0 1 0-15,3 2 0 0,-3-2-43 0,-3 2-11 16,3-2 0-16,-4 8 0 15,4-5-40-15,-4-1-9 0,4-2-3 0,-3-1 0 16,3 4-80-16,3-4-16 0,1 1-3 0,3-10-520 16,0 0-104-16</inkml:trace>
  <inkml:trace contextRef="#ctx0" brushRef="#br0" timeOffset="123719.815">15187 16085 2980 0,'0'0'66'0,"0"9"14"0,0-9 2 0,0 10 1 0,0-10-67 0,-3 9-16 0,-1-6 0 0,4 7 0 16,0-1 0-16,0-6-11 0,0-3 2 0,4 10 0 15,-4 2-44-15,-4-2-9 0,4 9-2 0,-7-7 0 16,0-3 0-16,0 10 0 0,-4-6 0 0,1-1 0 15,-1 10 64-15,-3-6 0 0,3-3 0 0,-3-1 13 16,0 7 3-16,4-7 0 0,-4 10 0 0,3-12 0 16,0 2-16-16,1-2 0 0,3 5 0 0,0-8 0 0,3 2 0 15,1-3 0-15,3-6 0 0,0 0-10 16,0 0-35-16,0 0-7 0,10 4-2 0,1-4 0 16,-1 6-2-16,4-6-1 0,1 0 0 0,-1-6 0 15,3 6 19-15,-3 0 4 0,4 0 1 0,3-4 0 0,-3-2 33 0,0 6 0 16,-1 0 0-16,1 6 0 0,3-2 0 0,-3 2 12 15,-4 0 0-15,-4 3 0 0,1 1 12 0,-4-1 1 16,0 4 1-16,4 6 0 0,-4-7 5 0,0 7 1 16,0-6 0-16,-4 5 0 0,4-2-2 0,-3 3 0 15,-1 0 0-15,-3-7 0 0,0 10 2 0,0-6 0 16,-3 0 0-16,-1 2 0 0,-3 1-16 0,4-3-2 16,-4 3-1-16,3-7 0 0,-6 10-4 0,-1-3-1 15,-3-6 0-15,-4 5 0 0,1 1-8 0,-1-3 0 0,-3-7 0 16,0 7 0-16,3-10 30 0,-3 4 4 0,3-1 1 0,1-6 0 15,-5 3-35-15,8-6 0 0,-3 0 0 0,3-9 0 32,-4 0-140-32,-3-13-36 0,0 3-6 0</inkml:trace>
  <inkml:trace contextRef="#ctx0" brushRef="#br0" timeOffset="123949.201">15169 16073 2361 0,'0'0'104'0,"0"0"23"16,0 0-102-16,8 3-25 0,-1 6 0 0,3-9 0 15,4 9 148-15,7-9 25 0,1 0 5 0,6 0 1 0,7 0-147 0,0 0-32 16,4 0 0-16,0-3 0 0,0-3 0 0,-4 6 0 16,4-3 0-16,0 3 0 0,3 0 0 0,-3 0 10 15,0 3-2-15,-1-3 0 16,1 0-8-16,0 9 0 0,-4-9 0 0,1 10 0 0,-1-7 0 0,0-3-14 15,-7 9 5-15,4-9 1 16,-7 10-73-16,3-10-15 0,-3 6-2 0,3-3-728 16,0-3-146-16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06T21:09:10.528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4353 6747 1555 0,'0'0'138'0,"0"0"-110"0,0 0-28 0,0 0 0 16,0 0 142-16,0 0 23 0,0 0 5 0,0 0 1 15,0 0-118-15,0 0-23 0,7 9-5 0,-3-6-1 16,-4 7-14-16,3-1-10 0,-3-9 12 0,7 13-12 15,-7-4 15-15,4 10-4 0,3-10-1 0,-7 4 0 16,0-1 26-16,0 4 6 0,0 0 1 0,0 2 0 16,0 4 2-16,0 0 1 0,0 0 0 0,0 0 0 15,0 0-10-15,0 6-3 0,4-6 0 0,3 0 0 16,-7 0-11-16,0-3-2 0,7 0-1 0,0-3 0 0,3 2 5 0,-6-5 0 16,6-4 1-16,1 1 0 15,0 2 9-15,-4-5 2 0,3-4 0 0,1-3 0 0,-1 0 4 0,1 0 0 16,0-10 1-16,3-2 0 0,-4 2 0 0,4-12 0 15,0 4 0-15,8-4 0 0,-8-10-21 0,7 7-4 16,4-12 0-16,-1 2-1 0,-6-6-15 0,10 1 9 16,-3-4-9-16,0-3 8 0,-1 0-8 15,-3 3 0-15,8 0 0 0,2 0 8 0,-2-3-8 0,-1 3 0 16,0 0 9-16,-3 0-9 0,-1 3 9 0,1 1-9 16,-7-1 12-16,10 0-12 0,-3 7 12 0,-8-7-4 15,5 9 0-15,-1-2-8 0,3 6 8 0,-10-4-8 0,8 7 0 16,-5-3 0-16,1 6 8 0,0 0-8 0,3 0 0 0,-7 3 0 15,7 4 0-15,-10-4 0 0,3 0 0 0,0 10 0 16,0-7 0-16,4 0 0 0,-4 4 0 16,0 2 0-16,0 7-8 0,4-6 8 0,-11 6-13 0,3-4 5 31,1 7-79-31,10 0-15 0,-10 0-3 0</inkml:trace>
  <inkml:trace contextRef="#ctx0" brushRef="#br0" timeOffset="2998.992">6869 10745 57 0,'0'0'0'0,"0"0"0"0,0 0 0 0,0 0 0 0,7-10 0 16,-7 1 0-16,7 6 300 0,-7 3 56 0,0-10 10 0,3 10 2 15,-3 0-248-15,4-9-49 0,-4 9-11 0,0 0-1 16,0-3-25-16,0 3-5 0,0 0-1 0,0 0 0 16,0 0 14-16,0 0 2 0,-4-6 1 0,4 6 0 15,-3-4-6-15,-11 4-2 0,3 0 0 0,0 0 0 16,-3 0 11-16,-3 0 3 0,-1 0 0 0,-3 0 0 15,-7 0-11-15,3 4-1 16,4-4-1-16,-4 6 0 0,-7-6-10 0,4 3-3 0,-4-3 0 0,4 9 0 16,-7-9-8-16,10 4-1 0,-10 2-1 0,10-3 0 15,-7-3-15-15,8 9 8 0,-4-9-8 0,3 0 0 16,0 7 11-16,4-4-11 0,0 0 12 0,3-3-12 16,1 6 0-16,2-6 0 0,12 0 0 0,-8 3 0 15,11-3-29-15,0 0-13 16,0 0-2-16,0 0-1 0,0 0 21 0,11 0 4 0,3 0 0 0,4 0 1 0,-1 0 19 0,8 0 0 15,0 0 0-15,3 0 0 0,0 0-19 0,4-3 0 16,-4 3 0-16,11 0 0 0,-4-6 31 0,0 3 5 16,1 3 2-16,-5-3 0 0,1-4-19 0,0 7-9 15,-4-3 1-15,0-3 0 0,-6 6 23 0,-1-3 5 16,-4-3 0-16,1 2 1 0,-11 4 15 0,0-3 2 16,-7 3 1-16,0 0 0 0,0 0 5 0,0 0 0 15,0 0 1-15,0 0 0 0,-7-6-5 0,0 6-2 16,-14-3 0-16,0-3 0 0,3 6-28 0,-7 0-10 15,1 0 0-15,-5 0 9 0,-2 0-9 0,2 6-12 16,-6-3 2-16,3 3 1 0,-3-3-11 0,3 7-1 16,4-7-1-16,-7 6 0 15,0-2-38-15,3-1-8 0,0 3-2 0,4-2-671 16,0 2-135-16</inkml:trace>
  <inkml:trace contextRef="#ctx0" brushRef="#br0" timeOffset="3851.981">13575 10767 1868 0,'0'0'41'0,"0"0"9"0,0 0 2 0,7-3 0 0,4-4-42 0,-1 4-10 0,1-3 0 0,3 3 0 15,-4-7 0-15,5 10 8 0,-1 0-8 0,-4-3 8 16,4-3-8-16,-3 6 0 0,-1 0-12 0,-2 0 12 16,-1-3 0-16,-7 3 0 0,0 0 0 0,0 0 12 15,0 0 35-15,0 0 7 0,0 0 2 0,0 0 0 16,0 0 6-16,0 0 2 0,-7 0 0 0,-4 0 0 15,0 0-8-15,-6 0 0 0,-1 0-1 0,-7 3 0 0,1-3-24 0,-5 0-5 16,1 6-1-16,0-6 0 0,-4 3 6 0,-3-3 1 16,0 0 0-16,-1 0 0 0,1 0-32 0,-4 0 0 15,1 0 0-15,-1 0 0 0,3 0 12 0,1 0-3 16,-4 7-1-16,4-7 0 0,3 0-8 0,8 3 0 16,-1-3 0-16,4 3 0 0,3-3 0 0,4 0-9 15,3 0 9-15,4 0-13 0,7 0 13 0,0 0-12 16,0 0 12-16,0 0-12 0,0 0 12 15,7 0 0-15,8-3 9 0,-1 0-9 0,3-4 0 0,8 7 0 16,3 0 0-16,0 0 0 0,1-3 0 0,2 3 0 16,1 0 0-16,3 0 0 0,-3 3 0 0,0-3-21 15,3 0 3-15,-3 0 1 0,-4 7 26 0,0-4 6 16,1-3 1-16,-5 0 0 0,1 3-16 0,-4-3 0 16,0 0 0-16,-3 0 0 0,-4 0 0 0,0 6-12 0,0-6 1 0,-3 3 0 15,-4-3 11-15,-7 0 11 0,0 0-3 0,0 0 0 16,0 0-8-16,0 0-11 0,-4 10 3 0,-3-1 0 31,-3-6-78-31,-4 7-15 0,-4-4-3 0,-7-3-982 0</inkml:trace>
  <inkml:trace contextRef="#ctx0" brushRef="#br0" timeOffset="39209.874">1937 17919 1087 0,'0'0'48'0,"0"0"10"0,0 0-46 0,0 0-12 15,0 0 0-15,0 0 0 0,10 7 21 0,-10-7 3 0,11 0 0 0,-4-7 0 16,4 7-16-16,3 0-8 0,-4-9 10 0,1 9-10 15,3-3 0-15,-3-3 0 0,3 3 0 0,3-7 0 16,-3 7-13-16,-3-3 4 0,3 3 1 0,0-4 0 16,4 1 16-16,-4 0 3 0,0 3 1 0,0-4 0 15,7 7 36-15,-7-3 8 0,1-6 2 0,6 9 0 16,3-3 0-16,-2-4 0 0,-5 4 0 0,4-3 0 16,4 6-30-16,0-3-7 0,-1-7-1 0,1 10 0 15,7-3-5-15,-7-3-2 0,6 6 0 0,-6 0 0 16,10-9 5-16,-10 9 1 0,3 0 0 0,4-3 0 15,3-1-19-15,-3-2 0 0,0 6 0 0,7-3 0 16,-4-3 0-16,4 6 0 0,-4 0 12 0,7-3-12 16,-6 3 23-16,2-7-3 0,-2 7 0 0,-1 0 0 15,0 0 0-15,0 7-1 0,1-7 0 0,-4 0 0 16,3 3 0-16,7-3 0 0,-7 9 0 0,4-9 0 0,0 6-19 0,3-2 0 16,-3-1 0-16,-4-3 0 0,4 0 0 0,0 9-12 15,-4-9 1-15,8 6 1 0,-5-3 21 0,1-3 4 16,4 0 1-16,-5 0 0 0,8 0 3 0,-7 0 1 15,7 0 0-15,0 0 0 0,-7 0-5 0,6 0-1 16,-6 0 0-16,7 0 0 0,-7 0-14 0,7 0 11 16,0 7-11-16,-4-4 10 0,0-3 6 0,1 0 2 15,3 0 0-15,-1 0 0 0,-6 0-18 0,0-3 8 16,3 3-8-16,-6 3 0 0,2-3 14 0,-2 3-4 16,-1-3-1-16,4 0 0 0,3 0 8 0,-3 0 2 15,-11 0 0-15,7 0 0 0,8 0-11 0,-8 0-8 0,4 0 9 16,-4 0-9-16,-7 0 0 0,8 0 0 0,-5 0 0 0,-2 6 0 15,2-3 0-15,-6-3 0 16,3 7 0-16,8-4 0 0,-5 0 0 0,-3 6 0 0,4-9 0 0,-7 10 0 16,10-1 0-16,-7-6 8 0,-3 7-8 0,7-10 0 15,-7 9 0-15,-8-9 0 0,4 10 0 0,1-10 0 16,-5 3 0-16,4-3 0 0,1 9 0 0,-8-9 9 16,0 0-9-16,3 6 0 0,1-3 0 0,0-3 0 15,-1 0 0-15,4 7 0 0,-10-1 0 0,7 0 0 16,-1-3-22-16,1-3 0 0,0 10 0 0,3-10 0 15,0 9-94-15,0-6-20 0,-7 4-3 16,7-4-743-16</inkml:trace>
  <inkml:trace contextRef="#ctx0" brushRef="#br0" timeOffset="41194.969">20969 18048 345 0,'0'0'31'0,"0"0"-31"15,0 0 0-15,0 0 0 0,0 0 335 0,0 0 61 0,0 0 12 0,0 0 2 16,0 0-322-16,0 0-64 0,0 0-12 0,7 0-4 15,0 0-19-15,4 0-4 0,-4 0-1 0,3 0 0 32,5 0-19-32,-5 0-4 0,4 0-1 0,0 0 0 0,4 0 40 0,0 0 0 0,-1 0 12 0,1 0-4 15,7 0 10-15,-1 0 2 0,1 0 0 0,3 0 0 16,-3 0-7-16,3 0-1 0,0 0 0 0,1-3 0 16,2 3-12-16,-2 0 0 0,-1 0 0 0,4 0 0 15,3 0-33-15,-3 0-10 0,-1 3-1 0,5 3-1 16,2-3-11-16,5-3-3 0,-8 7 0 0,-3-4-609 15</inkml:trace>
  <inkml:trace contextRef="#ctx0" brushRef="#br0" timeOffset="41778.698">23541 18098 172 0,'0'0'16'0,"0"0"-16"15,0 0 0-15,0 0 0 0,0 0 364 0,0 0 69 16,3-3 15-16,-3 3 2 0,0-6-303 0,4-4-61 15,3 10-12-15,0-3-2 0,0-6-40 0,0 9-8 16,4-10-2-16,3 10 0 0,0 0-14 0,4 0-8 16,3-3 8-16,3-3-8 0,1 6 21 0,3 0 0 15,8 0 0-15,-1 0 0 0,4 0-2 0,0 0-1 0,3 9 0 0,4-2 0 16,-4-4-18-16,4 0-9 16,0 6 1-16,-4 1-665 0,0-1-133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06T21:11:59.523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33345 11021 518 0,'0'0'46'0,"0"0"-37"15,-7 0-9-15,-1 0 0 0,1 0 296 0,0 0 56 16,0-3 12-16,0-4 3 0,4 7-297 0,-8 0-59 15,4 0-11-15,0 0 0 0,0 0-13 0,-4 0 1 16,4 0 1-16,-3 0 0 0,-1 0 11 0,4 0 0 16,-3 0 0-16,-1 0 0 0,4 0 32 0,0-3 1 15,0 0 1-15,-4-3 0 0,1 6 3 0,3 0 1 16,-4-3 0-16,0 3 0 0,-3 0-17 0,0 0-3 16,0 3-1-16,-4-3 0 0,4 0-17 0,-7 9 0 15,-4-6 0-15,4 7 0 0,4-10 0 0,-1 9-9 0,-3-3 1 0,0 1 0 16,-1-1 0-16,1-3 0 0,0 6 0 0,0-9 0 15,0 10 8-15,3-7 0 0,1 3 0 0,2-3 0 16,1-3 0-16,4 10 0 0,-8-7 8 0,8 3-8 16,-5-3 10-16,5-3-2 0,-1 0-8 0,-3 7 12 15,7-4-12-15,-4-3 0 0,1 0 0 0,3 6 0 16,-4-3 0-16,4-3 0 0,0 0 0 0,4 3 0 16,-4-3 0-16,7 0 11 0,0 0-11 0,0 0 10 15,0 0-10-15,0 0 8 0,0 0-8 0,0 0 8 16,-7 0-8-16,-1 0 0 0,8 0 0 0,0 0 0 15,0 0 0-15,-3 0 0 0,3 0 0 0,0 0 0 16,0 0 0-16,-4-3 0 0,4 3 0 0,0-9-11 16,7-1 11-16,1 1 8 0,-8 9-8 0,0-3 11 15,0-7-11-15,7 1 10 0,3 6-10 0,1-7 10 16,3 7-10-16,-7-6 0 0,3 0 0 0,5-4 8 0,-1 4-8 16,-4-1 0-16,4 1 0 0,1-1 0 0,-5 1 0 0,8-4 0 15,-4 4 0-15,0 0 0 0,0 5 17 0,-3-5 8 16,3 0 2-16,-4 2 0 0,1 1-27 0,0-3 8 15,-1-1-8-15,-3 7 0 0,0-6 0 16,0 9 8-16,0-10-8 0,-7 10 0 16,0 0 0-16,7 0 0 0,-3-3 0 0,3-3 0 0,-7 6-28 0,0 0 3 15,0 0 0-15,0 0 0 16,0 0-4-16,0 0-1 0,0 0 0 0,-7 0 0 0,3 6 18 0,-6-3 3 16,-1-3 1-16,1 7 0 0,-4-4-12 0,-1 3-1 15,-2 0-1-15,3-6 0 0,-4 10 22 0,0-1 0 16,1-3 0-16,-1 1 0 0,4-1 13 0,-4 3 7 0,1-2 2 0,-1 2 0 15,4 0-30-15,0 1-7 16,0-1-1-16,0-6 0 0,3-3 16 0,-3 10-9 0,-4-10 9 0,4 9-8 16,4 1 8-16,-1-7 0 0,0 6 0 0,1 4 0 15,3-4 8-15,0 0 3 0,0 4 1 0,3-4 0 16,1 1 11-16,3 2 2 0,3-2 1 0,-3-1 0 16,4 1 7-16,-1 2 2 0,8-2 0 0,3-1 0 15,-4 4 13-15,5-10 2 0,-1 6 1 0,3 0 0 16,1 1-15-16,0-7-4 0,3 6 0 0,0 1 0 15,0-1-18-15,7-6-4 0,-3 7-1 0,0-1 0 16,-4 1-21-16,4-7-4 0,-4 6 0 0,0 1-1 16,-3-7-145-16,-1 3-29 0</inkml:trace>
  <inkml:trace contextRef="#ctx0" brushRef="#br1" timeOffset="26267.7">29743 11011 748 0,'0'0'67'0,"0"0"-54"16,0 0-13-16,0 0 0 0,0 0 217 0,0 0 41 16,0 0 8-16,0 0 2 0,-4 0-180 0,4 0-35 15,0 0-7-15,0 0-2 0,0 0-33 0,0 0-11 16,0 0 0-16,0 0 0 0,0 0 0 0,0 0 0 0,0 0 0 0,0 0 0 15,0 0 0-15,0 0 0 0,0 0 8 0,0 0-8 16,0 0 13-16,0 0-1 0,0 0 0 0,-7 0 0 16,4-3-12-16,-4 0 11 0,-4 6-11 0,4-3 10 15,-4 0 17-15,1 0 3 0,-1 0 1 0,1 3 0 16,-5-3-12-16,1 7-3 0,0-7 0 0,-3 3 0 16,2-3-16-16,-6 6 8 0,4-3-8 0,-4-3 0 15,3 0 9-15,-7 0-9 0,-3 6 0 0,3-6 9 16,1-6 1-16,-5 6 0 0,-2 6 0 0,2-6 0 15,1-6 11-15,3 6 3 0,1 0 0 0,-1 0 0 16,0 0-24-16,4 0 8 0,0 0-8 0,3 0 0 16,-3 6 0-16,4-2 8 0,2-4-8 0,-2 0 0 15,-1 0 0-15,4 0 0 0,-4 0 0 0,4 0 0 16,0 0 0-16,-3 3 0 0,2-3 0 0,1 6 0 16,0-12 0-16,0 6 0 0,4 6 0 0,-1-3 0 15,0-3 10-15,1 0-2 0,-1 0-8 0,4 0 12 0,-3 0-12 0,-1 0 0 16,4 0 0-16,-4-3 0 15,4 6 10-15,0-3-10 0,4-3 10 0,-4 3-10 0,0-6 0 0,0 6 0 16,3 0 0-16,-3 0 0 0,3 0 0 0,-3-3 0 16,0 3 0-16,7 0 0 0,0 0 0 0,0 0 0 15,-3-4 0-15,3 4 0 0,0 0 8 0,0-6 1 16,-4-3 1-16,4 9 0 0,0-10 7 0,0 7 2 16,4-6 0-16,-1 6 0 0,-3-7 0 0,7 4 0 15,4-7 0-15,0 4 0 0,-1 0-11 0,1 2-8 16,-1-2 12-16,1 3-12 0,-4-7 10 0,7 10-10 0,-3-6 8 0,-1-1-8 15,1 1 11-15,-1-1-3 0,1 7-8 0,-4-3 12 16,0 0-4-16,4-1-8 0,-8-2 11 16,8 9-11-16,-11 0 0 0,0 0 0 15,0 0 0-15,0 0 0 0,0 0 0 0,0 0 0 0,0 0-8 0,0 0 8 16,0 0-12-16,0 0 12 16,-7 0-13-16,0 0 5 0,0 0 8 0,0 6-13 0,-4-3 5 0,-3 7 8 15,0-7-10-15,0 3 10 0,3-3 0 0,-3 7-9 16,3-1 9-16,-3-6 9 0,4 7-1 0,-4-1-8 15,3-3 0-15,4 1 0 0,0 2-12 0,3-3 3 16,-3-3 9-16,0 7 11 0,0-7-3 0,0 6 0 16,4 4-8-16,-1-7 0 0,-3 4 0 0,3-1 0 15,4-3 0-15,-3 4 0 0,3-1 0 0,-4 4 0 16,1-4 0-16,3 0 0 0,-4 4 0 0,4-4 0 16,0 4 0-16,-3-4 0 0,3-9 8 0,3 7-8 15,-3-7 8-15,0 9 0 0,4-3 0 0,-4 4 0 0,0-10 5 0,7 0 1 16,-7 0 0-16,3 9 0 0,8-9 16 0,-7 6 3 15,-4-6 1-15,7 4 0 0,0-1-20 0,3-3-4 16,-3 0-1-16,4 6 0 0,-4-3-9 0,4-3 0 16,-4-3 0-16,-4 3 0 0,-3 0 0 0,7 0-14 15,0 0 3-15,0-6 1 16,0 6-135-16,-7 0-27 0,7 0-6 0,-3-3-850 0</inkml:trace>
  <inkml:trace contextRef="#ctx0" brushRef="#br1" timeOffset="27315.365">28053 11083 172 0,'0'0'8'0,"0"7"1"0,7-7-9 0,-7-7 0 16,0 7 0-16,0 0 0 0,0-9 267 0,0 9 51 15,3 0 10-15,-3 0 3 0,0 0-220 0,0 0-44 16,-3-3-9-16,3 3-2 0,0 0-28 0,0 0-7 15,-4-6-1-15,1 2 0 0,3 4-20 0,-4-3 0 0,-3-3 0 0,4 6 0 16,-1-3-8-16,4 3 0 0,-7-6 0 0,0 6 0 16,0 0 8-16,0 0 0 15,0 0 0-15,0 0 0 0,-4 0 19 0,4 0 5 0,-3-3 2 0,-1 3 0 16,1 0 9-16,-1 0 1 16,-3 0 1-16,0 0 0 0,-7 0-16 0,-1 0-3 0,1 0-1 0,-7 0 0 15,-4 0-9-15,-3-4-8 0,3-2 9 0,-3 6-9 16,7 0 9-16,-4-3-9 0,0-3 8 0,0 6-8 15,1-3 12-15,3-4-4 0,-8 7 0 0,4 0 0 16,-3-3 10-16,3 3 2 0,1 0 0 0,-5 0 0 16,1 0-12-16,7 0-8 0,-4 0 12 0,4-3-12 15,0 3 16-15,0-6-4 0,3 6-1 0,4 0 0 16,-1 0 5-16,5 0 0 0,3 0 1 0,3 0 0 16,-3 0-8-16,7-3-1 0,-4 3-8 0,4-7 12 0,7 7-12 15,-10 0 8-15,3 0-8 0,0 0 0 0,0 0 23 0,7 0-2 16,0 0 0-16,-4 0 0 0,-3-3-7 0,7 3-2 15,0 0 0-15,-4-6 0 16,-3 3 8-16,4 0 2 0,3-4 0 0,0 7 0 0,0-9 12 0,0 6 2 16,0-7 1-16,0 7 0 15,3-6-21-15,4 0-4 0,-3-1 0 0,3 1-1 0,4-1-3 0,-4-2-8 16,0 2 12-16,3 1-4 0,1-4-8 0,3 4 0 16,0-4 0-16,-3 10 0 0,-1-6 0 0,1 3 0 15,3-7 0-15,-3 10 0 0,-1-3 0 0,1-4 0 16,-1 10 8-16,1-3-8 0,-4-6 0 0,-7 9 8 15,0 0-8-15,7 0 0 0,4 0 0 0,-4-3 0 0,-7 3 0 0,0 0 0 16,10 0 0-16,-10 0 0 16,0 0 0-16,0 0 0 0,0 0-19 0,0 0 4 0,-3 3 1 0,-1 9 0 15,1-2 3-15,-4-1 1 0,0 0 0 0,-4 1 0 16,0 2 10-16,-3-2 0 0,0-1 10 0,0 4-10 16,0-4 0-16,-4-6 0 0,4 7 0 0,4-1 0 15,-4-6 0-15,3 7 8 0,0-4-8 0,-3-3 0 16,7 7 0-16,-3-7 9 0,-1 6-9 0,7-3 8 15,-3-3-8-15,4 1 0 0,3-4 0 0,-11 9 0 16,4 0 0-16,4 1 0 0,-1-1 0 0,4-6 0 16,-3 13 0-16,-1-10 0 0,4 4-12 0,0-1 12 15,4 4 0-15,-4-4 0 0,0 0 0 0,3 4 0 16,1 3 0-16,-1-10 0 0,1 3 0 0,-1 1 0 16,1-1 0-16,-1-6 0 0,-3-3 0 0,7 10 12 15,-7-10-12-15,0 0 0 0,7 9 0 0,-7-9 0 16,0 0-101-16,0 0-16 0,0 0-3 0,0 0-556 15,0 0-110-15</inkml:trace>
  <inkml:trace contextRef="#ctx0" brushRef="#br1" timeOffset="28267.881">26409 11018 518 0,'0'0'46'16,"0"0"-37"-16,0 0-9 0,0 0 0 15,0 0 285-15,0 0 55 0,0 0 12 16,0 0 1-16,-7 0-290 0,0 0-63 0,0 0 0 0,0 0-12 15,-4 0 12-15,1 3 12 0,-1-3-2 0,-3 6-1 0,0-3 1 0,0-3 0 16,3 6 0-16,-3-2 0 0,-4-4 22 0,1 3 4 16,3-3 0-16,-1 6 1 0,1-3 19 0,-3-3 4 15,-4 0 1-15,-1 9 0 0,1-9-16 0,-3 0-3 16,-1 4-1-16,-7 2 0 0,0-6-41 0,-3 3 0 16,0-3 0-16,-4 6 0 0,4-3 0 0,-4 7 0 15,4-7-8-15,-1 3 8 0,-2-3 0 0,2-3 0 16,-3 0 0-16,8 0 0 0,-5 0 12 0,5 0 1 15,-1 0 0-15,4-3 0 0,-1-3 1 0,8 6 0 16,0-3 0-16,3-7 0 0,4 10 13 0,0-3 2 0,0-3 1 0,7 6 0 31,0 0-5-31,4 0-1 0,-1-3 0 0,-3-3 0 0,7 2 7 0,-4 1 1 0,4-3 0 0,-3 3 0 16,3 3-16-16,0-6-4 0,0 6 0 0,3-3 0 16,4-7-4-16,-3 1-8 0,3-1 11 0,0 7-11 15,4-6 0-15,-4-1 0 0,3 1 0 0,1 3 0 16,-1-1 0-16,-2-2 0 0,-1 6 0 0,3-7-9 15,1 1 9-15,-1 6 0 0,8-3 0 0,-4-7 0 16,4 10 0-16,-4-3 0 0,0-4 0 16,4 4 0-16,-4 0 0 0,0-4 0 0,-4 7 8 0,5-3-8 15,-5 0 10-15,1-1-2 0,-1 4-8 0,-3-3 12 16,0 6-12-16,-3-3 9 0,3-3-9 0,-4 2 8 16,5 4 0-16,-5 0 0 0,4-3 0 0,0 3 0 15,-3-6-8-15,-4 6 0 0,0 0 0 0,0 0-11 16,0 0 3-16,0 0 0 0,0 0 0 0,-7 6 0 0,0-3-1 0,-4 1 0 15,-3 5 0-15,0-3 0 0,0-3 9 0,-4 10-10 16,-3-4 10-16,0 1-10 0,0 2 0 0,3-2 0 16,-3-1 0-16,10 1 0 15,1-7 10-15,-1 6 0 0,0 0 0 0,4 1 0 0,-3-7 0 0,3 6 0 16,3 1 0-16,-6-1 8 0,3 1-8 0,3 2 9 16,0-2-9-16,4 2 10 0,-3-2-10 0,3 2 0 15,0 7 0-15,3-7 0 0,-3 7 0 0,4-6-11 16,-4 6 3-16,4-1 0 0,-1-2 8 0,1-6 0 15,-4 2 0-15,0 7 0 16,7-7 0-16,-4-2 11 0,4 2-3 0,0 7 0 0,0-6-8 0,-3-4-12 0,6 1 2 16,-2 2 1-16,2-3 9 0,1 1 0 15,-1-7 0-15,-3 6 8 0,4-9-8 0,-11 0-15 0,10 10 4 0,5-10 1 32,-5 0-171-32,4-10-35 0</inkml:trace>
  <inkml:trace contextRef="#ctx0" brushRef="#br1" timeOffset="42720.374">29185 8663 115 0,'0'0'10'0,"0"0"-10"16,0 0 0-16,-3 3 0 0,-4 0 208 0,3-3 40 0,4 0 8 0,-3 9 2 15,-4-2-173-15,0-4-34 0,7-3-7 0,0 0-2 16,-4 9-31-16,1-6-11 0,3 7 0 0,0-4 9 15,0 0 19-15,0 4 4 0,0 5 1 0,0-8 0 16,3 11-1-16,1-5 0 0,-4 6 0 0,0-7 0 16,3 10-14-16,1 3-3 0,-4 0-1 0,3-3 0 15,-3 10-14-15,0-4 0 0,0-3 0 0,0 13 0 16,0-7 0-16,0 0 0 0,0 1 0 0,0 2 0 16,0-2 0-16,0 2 0 0,0 4-8 0,0-1 8 15,4 4-10-15,-4-3 2 16,3-4 0-16,-3 1 0 0,4 5 8 0,-4-8 11 0,0-1-3 0,0 1 0 15,0-1-8-15,-4-3 10 0,4-3-10 0,-3-3 10 16,-1 0 15-16,1-3 3 0,-1 0 1 0,1-4 0 16,-8 4-1-16,7-6 0 0,1 6 0 0,-1-7 0 15,1-2-1-15,-1-1-1 0,1-6 0 0,-1 3 0 16,4 4-13-16,0-7-2 0,-7 6-1 0,7-9 0 0,0 0 0 16,0 0 0-16,0 0 0 0,0 0 0 0,-3 3 19 15,3-3 4-15,0 0 1 0,0 0 0 0,0 0 6 0,0 0 0 16,0 0 1-16,0-3 0 0,-4-6-1 0,1-1-1 15,-1 7 0-15,4-6 0 0,0 0-15 0,0-1-4 16,0-2 0-16,0-1 0 0,0 0-4 0,4-2-2 16,-8 5 0-16,4-2 0 0,4-1-6 0,-4 4 0 15,3-4-8-15,-6 4 12 0,3-4-12 0,0 4 0 16,3 3 0-16,-3 6 0 0,-3-7 0 0,3 7 0 16,0 0 0-16,0 0-10 0,0 0 10 0,0 0-12 15,0 0 12-15,0 0-12 0,0 0 0 0,0 0 0 16,-4 4 0-16,1 5 0 0,3 4 0 0,-4-1 0 15,1-2 0-15,-1 8 0 0,4-5 12 0,-4 6-10 16,4-1 10-16,-7-2-10 0,7-3 10 0,-3 6 0 0,3-7 0 0,0 7-8 16,0-7 8-16,0-2 0 0,0 6 0 0,0-4 0 15,0 1 0-15,0-4 0 0,0 4 0 0,3-4 0 16,-3 0 0-16,0 1 8 0,-3-1-8 0,3-3 0 16,0 1 0-16,0-4 9 0,-4 6-9 0,4 1 0 15,0-10 9-15,0 0-9 0,0 0 0 0,0 0 9 16,0 3 3-16,0-3 1 0,0 0 0 0,0 0 0 15,0 0 9-15,0 0 2 0,0 0 0 0,0 0 0 16,0 0 1-16,0 0 1 0,7 0 0 0,4-3 0 16,-4 0-5-16,0-4-1 0,0-2 0 0,4 6 0 15,-1-4-4-15,1 1-2 0,-4-3 0 0,4-1 0 16,-1 1-14-16,4 0 8 0,0-1-8 0,0-2 0 16,1 2 0-16,-1-2 0 0,0 2 0 0,3 1 0 15,-2-4 0-15,2 4 0 0,-3-1 0 0,7 1 0 0,-6-3-13 0,2 2 1 16,-6-2 0-16,3 2 0 15,-3 1-65-15,-1-4-13 0,1 4-2 0,-1-1-979 16</inkml:trace>
  <inkml:trace contextRef="#ctx0" brushRef="#br1" timeOffset="45579.327">28797 9942 172 0,'7'9'16'0,"-7"-9"-16"0,0 0 0 0,0 0 0 16,0 0 130-16,0 0 23 16,0 0 5-16,0 0 1 0,0 0-113 0,0 0-22 0,0 0-5 0,0 0-1 15,0 0 8-15,0 0 2 0,0 0 0 0,0 0 0 16,0 0 11-16,0 0 2 15,0 0 1-15,0 0 0 0,0 0 26 0,0 0 6 0,0 0 1 0,4-6 0 16,6 3-3-16,-6-6-1 0,-4 9 0 0,7-10 0 16,-7 10-12-16,4-9-3 0,-4 9 0 0,3-3 0 15,1-7-28-15,-4 1-5 0,3 6-2 0,-3-7 0 16,0 1 5-16,0-1 1 0,-3 7 0 0,-1-6 0 16,4 0 1-16,-3-1 1 0,-1-2 0 0,0 2 0 15,1-2-5-15,-4 2 0 0,0-2-1 0,-4-1 0 16,4-3-12-16,-3 7-3 0,-4-3 0 0,-1 2 0 15,1-2-8-15,-3-1 0 0,3 0 0 0,-8-2-11 0,1 5 11 0,4-2-12 16,-1 9 12-16,-3-7-12 16,0 4 12-16,3 0-10 0,-3-1 10 0,0 4-10 0,-1-3 10 0,1 3 0 15,-3 3 0-15,-1-6 0 0,0 6 0 0,1-3 0 16,-5 3 0-16,-2 0 8 0,-1 3-8 0,0 3 0 16,0-3 0-16,-3 3 0 15,3-3-8-15,1 7 8 0,2-1-8 0,1-6 8 0,-4 7 0 0,4 2-8 16,3-2 8-16,1 9 0 0,-1-7 0 0,0 7 0 15,4 0 0-15,0-4 0 0,3 7 0 0,-3-3 0 16,0-6 0-16,3 6 0 0,8 3 0 0,-1-10 8 16,-10 4-8-16,7-4 8 0,0 1-8 0,3-4 0 15,-3 4 0-15,7-7 8 0,0 3-8 0,0-5 0 0,7 5 0 0,-4-6 8 16,-3 3-8-16,7-6 0 0,0 0 0 0,0 0 0 16,0 0-16-16,0 0 1 0,0 0 1 0,0 0 0 15,0 0-2-15,0 0-1 0,0 0 0 0,0 0 0 31,0 0-11-31,0 0-1 0,0 0-1 0,0 0 0 16,0 0-5-16,0 0-1 0,0 0 0 0,0 0-779 0</inkml:trace>
  <inkml:trace contextRef="#ctx0" brushRef="#br1" timeOffset="46579.256">27503 9898 730 0,'0'0'32'0,"0"0"8"0,0 0-32 0,0 0-8 16,0 0 0-16,0 0 0 0,-7-6 116 0,3 6 23 16,4 0 4-16,0 0 1 0,-4 0-47 0,1-3-9 15,-1-4-1-15,4 7-1 0,0 0-62 0,0-3-13 16,-3-6-3-16,3 6 0 0,0-4 8 0,0 4 0 16,-4-3 1-16,1 0 0 0,-4-4 8 0,3 1 2 0,1 0 0 0,-1-1 0 15,-3 7 9-15,-3-6 1 0,-1-1 1 0,0 1 0 16,-6-1-13-16,3 4-2 0,0-3-1 0,-4-1 0 15,-3-2 3-15,0-4 1 0,3 7 0 16,-3 2 0-16,-4-8-26 0,0 8 0 0,-3-2-14 0,3 0 5 16,4-1 9-16,-3 7 0 0,-5-3 0 0,5 3-8 15,-5-4-12-15,5 7-1 0,-8 0-1 0,7 0 0 16,-3 0 22-16,0 0-11 0,0 7 11 0,-4-4-8 16,0 3 8-16,0-3 0 0,4 0 0 0,0 7 0 15,7-1 0-15,-7 4-8 0,-4-4 8 0,0 1 0 16,4 8 0-16,0-2 0 0,-1 0 0 0,-2-1 0 15,2 4 0-15,5 3 0 0,-1 0 0 0,0 0 0 16,1 3 0-16,-1-3 0 0,4 3-8 0,0-3 8 16,-1 0 0-16,5 3 0 0,-4-3 0 0,-1-6 0 15,8 3 0-15,0 3 0 0,0-10 0 0,4 4 8 0,-1-4-8 0,4 1 0 16,0-4 0-16,-4 1 0 0,4-7-11 0,4 3-3 16,-1-3-1-16,-3-3 0 15,0 7-29-15,7-7-7 0,0 0-1 0,0 0 0 16,0 0-28-16,0 0-7 0,0 0-1 0,0 0 0 0</inkml:trace>
  <inkml:trace contextRef="#ctx0" brushRef="#br1" timeOffset="47358.875">26007 10152 403 0,'0'0'17'0,"0"0"5"0,0 0-22 0,-4-6 0 0,1 6 0 15,-4 0 0-15,0-3 235 0,3 0 42 0,-3-4 9 16,4 7 2-16,-5-9-189 0,1-1-38 0,0 7-7 0,0-6-2 16,-3 6 0-16,3-7-1 0,-4 4 0 0,0-6 0 15,1 2-19-15,-1-2-4 0,1 2-1 0,-4-2 0 16,0-1-1-16,-1-3 0 0,1 4 0 0,-3 3 0 16,-1-7-6-16,-3 0 0 0,3 0-1 0,-3-2 0 15,0-1-19-15,-4 3 0 0,-3 0 0 0,3-5 0 16,-6 8 10-16,-1-6-2 0,-7 3 0 0,4 1 0 15,-1-1 0-15,1 0-8 0,0 4 12 0,3 3-4 16,-3-1-8-16,-4-2-9 0,4 2 9 0,-8-2-13 16,1 2 13-16,0 1 0 0,-8-1 0 0,4-2-9 15,1 9 9-15,-1-4 16 0,3 7-4 0,5 0-1 0,-8 0-11 16,7 7 0-16,4 2 0 0,-4-3 0 0,4 4 0 0,-1 9 0 16,-6-1 0-16,3 4 0 0,7 3-8 0,1 4-4 15,-5-4-1-15,8 6 0 0,0 0 1 0,3-2 0 16,1-4 0-16,2 6 0 0,5 1 12 0,3-4-11 15,0-3 11-15,-1-6-10 0,5 3-6 0,3-4 0 16,0 4-1-16,0-9 0 16,0 3-133-16,3-4-26 0</inkml:trace>
  <inkml:trace contextRef="#ctx0" brushRef="#br1" timeOffset="50010.524">28649 6546 806 0,'0'0'36'0,"0"0"7"0,0 0-35 0,0 0-8 0,0 0 0 0,0 0 0 16,0 0 220-16,0 0 43 0,0 0 8 0,0 0 1 15,0 0-188-15,-7 0-37 0,7 0-8 0,-3 9-2 16,-5-6-5-16,8-3-2 0,0 0 0 0,0 7 0 16,0 2-9-16,-3 4-1 0,3-4-1 0,0 4 0 15,0-1-5-15,0 4-1 0,-4 0 0 0,1 6 0 16,3-1-2-16,0-2-1 0,-4 9 0 0,1-2 0 16,-1 2 2-16,1-3 1 0,-1 3 0 0,1-3 0 15,-4 3-2-15,3-2-1 0,1 2 0 0,-1-6 0 16,-3 6-2-16,3-6 0 0,1 3 0 0,-1-6 0 15,1 3-8-15,3-10 0 0,-4 7 0 0,4 0 8 0,-3-3-8 16,3-7 0-16,0 10 0 0,0-10 0 16,0-6-47-16,-4 7-1 0,4-1-1 0,0-9 0 15,0 0-103-15,-3 3-20 0,3 7-4 0,0-10-344 16,0 0-68-16</inkml:trace>
  <inkml:trace contextRef="#ctx0" brushRef="#br1" timeOffset="50644.598">29079 6637 1432 0,'0'0'64'0,"0"0"12"0,0 0-60 0,0 0-16 0,0 0 0 0,0 0 0 16,0 0 72-16,0 0 12 0,0 0 3 0,-7 0 0 15,4 3-30-15,-4 0-5 0,3-3-2 0,1 6 0 16,-4-2-23-16,3-4-5 0,-3 6-1 0,4-3 0 16,-4 6-21-16,3 1 9 0,1-7-9 0,-5 9 0 15,5-2 9-15,-4 9-9 0,3-7 0 0,-3 7 9 16,0 0 3-16,4-3 1 15,-4 2 0-15,3-5 0 0,1 9 4 0,-1-3 1 0,1 3 0 0,-5-4 0 16,8 4-9-16,-3 7-1 0,-4-4-8 0,7-3 12 0,0 0-12 0,0 0 0 16,0-4 0-16,3-5 0 15,1 6 12-15,-4-7-3 0,3 4-1 0,1-4 0 0,0-2 7 0,-1-1 1 16,4-2 0-16,-3-1 0 0,3-3-8 0,0 6-8 16,-4-9 11-16,4 10-11 0,0-10 11 0,0 3-11 15,1-3 10-15,2 0-10 0,1 0 8 0,-1 0-8 16,4 0 0-16,0-3 9 0,-6-7-9 0,6 7 8 15,0-6-8-15,0-1 8 0,-4 1-8 0,5 0 10 16,-1-4-10-16,0 1 10 0,-4-7-1 0,1 6 0 16,0-6 0-16,-1 1 0 0,1 5 3 0,-4-6 1 15,0 3 0-15,-4-2 0 0,1-4-4 0,-1 0-1 0,-3-6 0 16,4 6 0-16,-4-3 3 0,0-7 0 0,-4 4 0 0,1 3 0 16,-1 3-11-16,1 3-14 0,-4 0 3 0,-4 7 1 15,4-1 10-15,0-2 0 0,0 5 8 0,0 4-8 16,0 0 11-16,-4-4-3 0,1 7 0 0,3-6 0 15,-4 5-8-15,1-2 0 0,-1 3 0 0,-3-3 0 16,3 6 0-16,4-3 0 0,0 0 0 0,-3-4 0 16,-1 4 0-16,4-3 0 0,0 6 0 0,0-3 0 15,3-4-17-15,-3 7-3 0,4-3 0 0,3 3 0 16,-7 0-104 0,7 0-20-16,-7 0-5 0,0 0-773 0</inkml:trace>
  <inkml:trace contextRef="#ctx0" brushRef="#br1" timeOffset="52160.981">27407 6844 403 0,'0'0'36'0,"0"0"-36"0,0 0 0 0,0 0 0 16,0 0 182-16,0 0 30 0,0 0 5 0,0 0 2 15,0 0-94-15,0 0-18 16,0 0-4-16,0 0-1 0,7 0-30 0,-7 0-7 0,4-3-1 0,-4 3 0 16,7 0-19-16,4 0-4 0,-8-3-1 0,-3 3 0 15,0 0-10-15,14 0-2 0,0-7-1 0,-3 7 0 16,-11 0-1-16,0 0 0 0,14 0 0 0,-3 7 0 0,-11-7 7 0,10 3 2 16,1-3 0-16,-11 0 0 0,10 3-35 0,-3 3 0 15,-7-6 0-15,14 3 0 0,-3 7 12 0,-4-4 1 16,-7-6 1-16,7 6 0 0,-3 4-5 0,3-1-1 15,3 0 0-15,-3 1 0 0,0 2-8 0,-3-2 12 16,3-1-12-16,4 4 12 0,-4-1-2 0,0-2 0 16,0-1 0-16,3 4 0 0,4-4 1 0,-3 0 0 15,-4 1 0-15,-7-1 0 0,-3-2-11 0,-1 2 10 16,4-3-10-16,0 4 10 0,4-4-10 0,-1 3 12 16,1 1-12-16,3 2 12 0,-4-2-12 0,4-1 12 0,-3 4-12 0,3-4 12 15,-4 0-12-15,1-5 12 0,-1 5-12 0,-3 0 12 16,4 4-4-16,0-4-8 0,-4-2 12 0,0 2-4 15,0-3 0-15,0 4-8 0,0-1 12 0,0 4-4 16,0-4-8-16,3 4 10 0,4 2-10 0,-3-2 10 16,-1-1-10-16,-3 1 0 0,0 3 9 0,0-4-9 15,-3 1 0-15,3 5 9 0,0-5-9 0,-4 3 0 16,-6-1 8-16,2-5-8 0,5 2 0 0,-4-2 0 16,0 2 0-16,-4-2 0 0,4 5 0 0,0-8 0 15,0 2 0-15,0 0 8 16,-4 1-8-16,1-1 10 0,3 1-10 0,0-4 0 15,-4 3 0-15,1-2 0 0,3-4 0 0,-1 3 0 0,1-3 0 0,0 0 8 16,0 4-8-16,0-7 0 0,4 3 9 0,-4-3-9 16,0 0 0-16,3 0 8 0,4 0-8 0,-7-3 0 0,0 3 0 0,0-7 8 15,7 7-8-15,-7-3 0 16,3-6 0-16,1 6 0 0,-4-7 0 0,3 1 0 0,4-1 0 0,0 1 0 16,-7 6 0-16,4-7 0 0,3 1 0 0,0 0 0 15,0-4 0-15,3 4 0 0,-6-1 0 0,3-2 0 16,7 2 0-16,-4-2 0 0,-3 2 9 0,0-2-9 15,0 2 12-15,4-8-12 0,3 5 18 0,0-6-3 16,3-3-1-16,1 10 0 0,0-7-3 0,3-3-1 16,0 0 0-16,3 3 0 0,-2 7-1 0,-1-4 0 15,-4-3 0-15,4 0 0 0,-3 7-1 0,3-7 0 16,0 6 0-16,0-5 0 0,-3 2-8 0,-1-3 0 16,1 0 0-16,-4 1 8 0,4 5 0 0,-1 0 0 0,-3-5 0 0,4 5 0 15,-4-6-8-15,0 7 0 16,4-7 0-16,-4 6 0 0,0-5 0 0,0 5 0 15,0 0-8-15,0 1 8 0,3-4 21 0,-6 7 9 0,3-4 2 0,0 4 0 16,0 6-32-16,-3-7 0 16,-1 1 0-16,1 0 0 0,-1 5 0 0,1-2-20 0,-1 3 4 0,-3 0 0 15,4-3 4-15,-4 6 0 0,0-4 1 0,0-2 0 32,0 6-23-32,-4-3-5 0,4 3-1 0,-3-3 0 15,3 3-100-15,0-6-20 0,0 6-4 0,-4 0-539 0,4 0-108 0</inkml:trace>
  <inkml:trace contextRef="#ctx0" brushRef="#br1" timeOffset="53014.289">27958 6226 172 0,'0'0'16'0,"0"0"-16"0,0 0 0 0,0 0 0 16,0 0 188-16,0 0 34 16,0 0 7-16,0 0 2 0,0 0-94 0,0 0-18 0,10-6-4 0,-10 6-1 15,0 0-18-15,0 0-3 0,0 0-1 0,7 0 0 16,0 0-29-16,-7 0-7 0,4-3 0 0,-1-4-1 15,8 7-16-15,-4 0-3 0,0 0-1 0,4 0 0 16,-4-3-7-16,3 3-2 0,1-9 0 0,-1 9 0 16,5 0-6-16,-5-3-2 0,4-4 0 0,0 7 0 15,1-3-9-15,-1-3-1 0,-4 6-8 0,1 0 12 0,-4 0-12 16,3-3 11-16,-3 3-11 0,1 0 10 16,-1 0-10-16,-7 0 0 0,0 0 0 0,3 3 0 0,-3-3 8 0,0 9-8 15,0-2 8-15,0-7-8 0,0 6 11 0,-3 3-3 16,-4 1-8-16,-1-1 12 0,1-6-12 0,0 7 0 15,0-1 8-15,0 1-8 0,-3-1 0 0,3-6 0 16,0 7 0-16,3 2 0 0,-7-12 0 0,4 9 0 16,0 1 0-16,4-7 0 0,3-3-9 0,-4 9 9 15,1-9 0-15,3 0-9 0,0 0 9 0,0 0-10 16,0 0 10-16,-4 10-10 0,4-10-2 0,0 0 0 16,0 0 0-16,0 0 0 0,0 0 1 0,0 0 0 15,0 0 0-15,0 0 0 0,0 0 11 0,0 0 0 31,0 0-9-31,0 0 9 0,4 0 0 0,-1 6 0 0,4-6-9 0,0 3 9 0,0-3 0 0,1 3 0 16,-1-3 0-16,3 0 0 0,1 7 0 0,-1-4 0 16,-3-3 0-16,0 0 0 0,4 6 0 0,-7-3 0 15,-4-3 0-15,0 0 0 0,0 0 0 0,7 10 0 0,-7-10-8 0,0 3 8 16,3 6 0-16,-3-9 0 0,7 10 0 0,-7-1 0 16,0-9 0-16,4 9 0 0,-4-9 0 0,0 13 0 15,0-13 0-15,0 9 0 0,0-9 8 0,-4 13-8 16,8-4 8-16,-4-9 0 0,0 0-8 0,-4 10 12 15,4-10 0-15,-7 12-1 0,4-2 0 0,3-10 0 16,-11 3 0-16,0 6 0 0,1 1 0 0,-1-4 0 16,1 0-11-16,-4-6 0 0,3 10 0 0,0-4 8 15,-3-3-8-15,0 0 0 0,-3 3 0 0,2-3 0 0,1-3-25 16,0 7 2-16,0-4 1 0,0-3-643 16,0 0-129-16</inkml:trace>
  <inkml:trace contextRef="#ctx0" brushRef="#br1" timeOffset="60384.517">29598 9713 1105 0,'0'0'48'0,"0"0"12"0,0 0-48 0,0 0-12 16,0 0 0-16,0 0 0 0,0 0 25 0,0 0 3 16,0 0 1-16,0 0 0 0,0 0 5 0,0 0 1 15,0 0 0-15,0 0 0 0,0 0-3 0,0 0-1 16,11-3 0-16,-8-3 0 0,4 3 40 0,-3-7 8 16,-4 10 1-16,7-3 1 0,0-3-6 0,3 3-2 15,-2-7 0-15,-1 7 0 0,0-3-20 0,0-4-4 16,3 4-1-16,1 0 0 0,-1-4-10 0,1 1-2 15,3-4-1-15,0 4 0 0,0 0-11 0,4 2-3 16,3-2 0-16,0 0 0 0,0-1 7 0,-3 1 0 0,0-1 1 0,3 4 0 16,0-10-29-16,-3 7 0 0,-1 3 0 0,1-4 0 15,0 1 0-15,-1 0 0 0,-6-1-9 0,3 1 9 16,0 6 0-16,0-1 0 0,-3-2 0 0,-1 3 0 16,4-3 0-16,-3 6 0 0,0-3 0 0,-1 3 0 15,-10 0 0-15,11-7 12 0,-1 7-4 0,5 0-8 16,-5 0 10-16,1 0-10 0,3 0 8 0,-4 7-8 15,4-4 0-15,-3-3 8 0,3 6-8 0,0-3 0 16,0-3 0-16,1 6 0 0,2-2 0 0,-3-1 0 16,4 6 0-16,-4 1 0 0,0-4 0 0,0 0 0 15,4 3 0-15,-4 1 0 0,-7-7 0 0,4 6 0 16,-4 1 8-16,0-1-8 0,3 4 0 0,-3-4 8 16,0 4-8-16,0-4 0 0,4 1 0 0,-7-1 0 15,3 0 8-15,0 1-8 0,-4-4 0 0,4 3 8 0,-3 1-8 0,-4-10 0 16,0 0 0-16,7 6 0 15,0 0 0-15,-4 4 0 0,-3-10 8 0,0 0-8 0,0 0 0 0,4 9 0 16,-4-9 0-16,0 0-11 16,0 0-30-16,0 0-7 0,0 0 0 0,0 0-1 15,0 0-136-15,0 0-27 0</inkml:trace>
  <inkml:trace contextRef="#ctx0" brushRef="#br1" timeOffset="62069.373">31009 7600 172 0,'0'0'16'0,"0"0"-16"15,0 0 0-15,0 0 0 0,-3 0 184 0,3 0 35 16,0 0 6-16,0 0 2 0,0 0-146 0,0 0-29 16,-4 0-5-16,4 0-2 0,0 0-4 0,0 0-1 15,0 0 0-15,0 0 0 0,0 0 27 0,0 0 5 16,0 0 0-16,0 0 1 0,0 0-13 0,0 0-2 15,0 0-1-15,0 0 0 0,0 0-25 0,0 0-6 16,0 0-1-16,0 0 0 0,0 0-4 0,0 0-1 16,0 0 0-16,7 3 0 0,-3 6 2 0,-4-9 0 15,0 0 0-15,7 10 0 0,0-7-3 0,0 3-1 16,-7-6 0-16,7 3 0 0,4 3 4 0,-4-3 1 16,0 4 0-16,-7-7 0 0,0 0-7 0,3 6-2 0,8-6 0 0,-11 0 0 15,0 0-3-15,7 9-1 0,-7-9 0 0,3 0 0 16,4 10-10-16,-7-10 12 0,0 0-12 0,7 3 12 15,0 3-4-15,-3-3 0 0,-4-3 0 0,4 10 0 16,-4-10-8-16,3 6 12 0,1-3-12 0,-4-3 12 16,7 3-4-16,-4 4-8 15,-3-7 12-15,0 3-4 0,0-3 1 0,4 9 0 0,-1-9 0 0,1 6 0 16,-4-6-1-16,3 7 0 0,4-1 0 0,-3-3 0 16,3 6-8-16,-4-9 12 0,-3 0-12 0,4 10 12 15,3-7-12-15,-3 3 8 0,-4-6-8 0,3 3 8 16,-3-3-8-16,4 7 0 0,-4-7 9 0,3 3-9 15,-3-3 0-15,4 3 9 0,-4-3-9 0,0 9 0 0,0-9 14 0,-4 7-4 16,8-4-1-16,-4-3 0 0,-4 9-9 0,4 1 0 16,0-7-10-16,4 6 10 15,-4-3 0-15,3 1 0 0,-6-1 0 0,6 3 0 0,1-5 0 0,-1 8 0 16,-3-3 0-16,0 1 0 0,4-1 0 0,-1-6 0 16,-3 7 0-16,-3-1-9 0,-1-6 9 0,4 7 0 15,4-1 0-15,-4 1 0 0,-4-7 0 0,1 6 11 16,3-9-11-16,0 6 12 0,-4-2-12 0,1 5 0 15,-1-6 0-15,4 6 0 0,-3 1 0 0,-1-7 0 16,1 6 0-16,-1-9 0 0,4 0 0 0,-7 10 8 16,3-1-8-16,-3 1 0 0,4-7 0 0,-4 3 0 15,3-3 0-15,-3 7 0 0,0-7 0 0,7-3 0 0,-3 0 8 0,-1 9-8 16,1-9 0-16,3 0 0 0,0 0 0 0,0 0 0 16,-4 10 0-16,4-10 0 0,0 0 0 0,0 0 0 15,-3 6 0-15,3-6 0 0,0 0 0 0,-4 6 0 16,4-6 0-16,0 0 0 15,-4 6 0-15,1-2 0 0,3-4 0 0,0 0-9 0,0 0 9 0,-7 9-10 16,3-6 10-16,4-3 0 0,0 0 0 0,0 0-8 16,0 0 8-16,0 0 0 0,0 0 0 0,0 0 0 15,0 0 0-15,0 0 0 0,0 0 0 0,0 0 0 16,0 0 0-16,0 0 0 0,0 0 0 0,0 0 0 16,0 0 10-16,0 0-2 0,0-3-8 0,0-6 12 15,0-1-12-15,0 7 8 0,4-6-8 0,-4-1 0 16,0 1 11-16,0 2-11 0,3-2 12 0,4 0-12 15,-7-1 13-15,4 1-4 16,0-1-1-16,-1-2 0 0,1-1-8 0,-4 1 12 0,3-4-12 0,1 4 12 16,3-7-12-16,-4 6 8 0,1-6-8 0,-1 7 8 0,4-7-8 0,-3 7 0 15,-4 2 0-15,3-2 0 0,1 2 0 0,3 1 0 16,0-1 0-16,0-2 0 0,-7 2 9 0,7 7-9 16,4-6 10-16,-4-1-10 0,0-2 16 0,3 2-4 15,-3 1 0-15,4 0 0 0,0-4 1 0,-1 4 0 16,1 6 0-16,-1-7 0 0,1 1-2 0,0-1-1 15,-4 7 0-15,3-6 0 0,-3-1-10 0,4 1 0 16,-4-4 0-16,0 4 0 0,-7 0 0 0,3 6 0 16,5-7 0-16,-1 1 0 0,0 6 0 0,3-7 0 15,-6 1-9-15,6 9 9 0,-3-10-17 0,0 7 0 0,1-3 0 0,-1 3 0 32,0 0-28-32,3-4-6 0,-6 7-1 0,-4 0 0 15,0 0-80-15,0 0-16 0,0 0-3 0,0 0-496 0,7-9-99 0</inkml:trace>
  <inkml:trace contextRef="#ctx0" brushRef="#br1" timeOffset="62952.166">31955 7041 57 0,'0'0'0'0,"0"0"0"16,0 0 0-16,0 0 0 16,0 0 261-16,0 0 47 0,0 0 10 0,0 0 2 0,0 0-182 0,7-9-36 15,-7 9-7-15,0 0-2 16,0 0-33-16,0 0-6 0,0 0-2 0,0 0 0 0,0 0-8 0,0 0-3 16,0 0 0-16,0 0 0 0,0 0 3 0,0 0 1 15,0 0 0-15,0 0 0 0,3 9 6 0,1-5 1 0,-4 5 0 0,-4 0 0 16,4 4 5-16,-3-4 2 0,3 1 0 0,-4 2 0 15,-3 7-23-15,7 0-4 0,-3-3 0 0,3 9-1 16,-4-3-7-16,1 3 0 0,3-3-1 0,-4 9 0 16,-3 0-2-16,3 1 0 0,4-1 0 0,-3 0 0 15,-1-9-21-15,4 10 0 0,-3-10 0 0,-1 6-12 16,1-3 12-16,3-6 0 0,-4 3 0 0,1 0 8 16,-1-3 2-16,1-1 1 0,-4-2 0 0,0 0 0 15,3-1-11-15,0-5-9 0,1 9 9 0,-4-7-13 16,0-2 13-16,0 2 0 0,7-3 0 0,-4 4 0 15,-3-4-84 1,4 1-10-16,3-1-2 0,0-6-1014 0</inkml:trace>
  <inkml:trace contextRef="#ctx0" brushRef="#br1" timeOffset="74777.799">29298 15314 115 0,'0'0'0'0,"4"9"10"0,-4-9-10 0,0 0 0 15,-4 3 0-15,4-3 0 0,0 0 158 0,0 0 30 0,-3 10 5 0,-1-4 2 16,1-3-121-16,3-3-24 0,0 0-5 0,0 0-1 15,0 0-27-15,-4 9-5 0,4-9-2 0,-3 4 0 16,3-4-10-16,0 0 0 0,0 0-12 0,0 0 12 16,0 0 43-16,0 0 16 0,0 0 3 0,0 0 1 15,0 0 27-15,0 0 6 0,0 0 0 0,0 0 1 16,0 0-43-16,-4-10-9 0,4 7-1 0,-3-6-1 16,3-1-8-16,0 4-2 0,-4-3 0 0,0-1 0 15,4-2-1-15,0-4 0 0,0 6 0 0,0-2 0 16,-3 3 2-16,3-4 0 0,0-6 0 0,-4 7 0 15,4 2 13-15,-3-2 2 0,-1-1 1 0,4-3 0 16,0 4-22-16,0-1-4 0,0 1 0 0,0-4-1 16,4 4 5-16,-1-1 2 0,-6-6 0 0,3 7 0 15,0-7-17-15,3-3-3 0,1 0-1 0,-1 3 0 0,-3-3-9 0,4 3 0 16,0 7 9-16,-1-1-9 16,-3-6 9-16,4 7-9 0,-1-7 12 0,-3 7-12 0,4-7 18 0,-4 6-3 15,0-6-1-15,3 4 0 0,1-1-6 0,-1 0 0 16,-3 1-8-16,0 2 12 0,4 4-12 0,-4-4 11 15,0 4-11-15,0 6 10 0,0-7-10 0,0 1 0 16,0 6 0-16,0-4 0 0,0 7-12 0,0 0 12 16,0 0-10-16,0 0 10 0,0 0-13 0,0 0 3 15,7 0 1-15,-7 0 0 0,0-9 9 0,0 9-10 16,0 0 10-16,0 0-10 0,0 0 10 0,0 0-12 16,0 0 12-16,0 0-12 0,0 0 12 0,0 0-8 15,-7 0 8-15,7 0-8 0,-7 6 8 0,3-3 0 16,-3-3 0-16,0 10 0 0,0-10 0 0,7 0 0 0,-4 9 0 15,-3-6 11-15,4 7-11 0,-4-10-14 0,7 0 3 0,-4 9 1 16,-3 1 10-16,4-1 0 0,-4-6 0 0,3 3 0 16,-3 1 0-16,4-1 12 0,-5-3-2 0,5 3-1 15,-1-2-9-15,4-4 0 16,0 0 0-16,-3 9 0 0,-4-6 0 0,7-3 0 0,0 0 9 0,-4 9-1 16,1-2-8-16,3-7-12 0,0 0 4 0,0 3 0 15,0-3 8-15,0 0 0 0,0 0 0 0,0 9 0 16,0-6 0-16,0-3 0 0,0 0 0 0,0 0 0 15,0 0 0-15,0 0 0 0,0 0-9 0,0 0 9 16,0 0 0-16,0 0 13 0,0 0-1 0,7 0-1 16,-7 0-3-16,7 0-8 0,0-6 12 0,4 0-4 15,-8-4-8-15,4 7 8 0,0-3-8 0,0 0 8 0,-3 0-8 0,3-4 0 16,-4 7 9-16,4-3-9 0,-3-7 8 0,3 10-8 16,-7-3 8-16,4-4-8 0,3 4 8 0,0 0-8 15,-4-4 8-15,1 4-8 0,-1 0 0 0,1-4 8 16,-4 7-8-16,0-3 0 0,0 3 0 0,0 3 9 15,7-10-9-15,-7 10 0 0,3 0 0 0,-3 0 0 16,4-9 0-16,-4 9 0 0,3-3 0 0,-3 3 0 16,0 0 0-16,0 0 0 0,7-6 0 0,-7 6 0 15,0 0 0-15,0 0 0 0,0 0 0 0,0 0 0 16,0 0 0-16,0 0-9 0,0 0 9 0,0 0 0 16,0 0 0-16,0 0 0 0,7 9 12 0,1 0-3 15,-8-9 0-15,7 10 0 0,3-7-9 0,1 13 0 0,-8-7 0 16,1-3 0-16,6 4 0 0,-3-1 0 0,-3 1 8 15,3-7-8-15,0 6 0 0,0 1 0 0,-7-10 0 0,7 9 0 16,0-6 0-16,-7-3 0 0,7 10 0 0,0 2 0 16,0-6 0-16,-3 4-14 0,-4-10 2 0,0 0 0 15,11 3 12-15,-11-3-9 0,3 12 9 0,-3-12-773 16,7 7-150-16</inkml:trace>
  <inkml:trace contextRef="#ctx0" brushRef="#br1" timeOffset="78497.194">30671 16179 604 0,'0'0'27'0,"0"0"5"0,0 0-32 0,0 0 0 0,0 0 0 0,0 0 0 15,0 0 77-15,0 0 9 0,0 0 2 0,0 0 0 16,0 0-16-16,0 0-4 0,0 0 0 0,0 0 0 16,7 0 1-16,-7 0 0 0,0 0 0 0,0 0 0 15,0 0 0-15,0 0 0 0,0 0 0 0,0 0 0 16,0 0-5-16,0 0 0 0,0 0-1 0,3 6 0 15,-3-6-7-15,0 7-2 0,4 2 0 0,-1 0 0 16,1-2-11-16,-4-1-3 0,0 3 0 0,3 1 0 16,1 2-13-16,-1-2-3 0,-3 9-1 0,0-7 0 0,0 10-6 15,0-3-1-15,0 3 0 0,0 0 0 0,-3-3-4 0,-1 3 0 16,4 0-1-16,-3-1 0 0,-4 1-11 0,3 0 0 16,4-3 9-16,-3 9-9 0,-4-6 0 0,3 0 0 15,0 0 0-15,1 0 8 0,-1 0-8 0,1-3 0 16,-1 3 0-16,1 0 0 0,-1 0 0 0,1 0 8 15,-4-3-8-15,3-1 0 0,1 4 0 0,3-9 0 16,-7 6 0-16,3 0 0 0,1-4-10 0,-1-5 0 16,0 2 0-16,1 4 0 15,-1-4-38-15,1-8-8 0,3-4-2 0,-7 9-615 0,7-9-123 16</inkml:trace>
  <inkml:trace contextRef="#ctx0" brushRef="#br1" timeOffset="82102.362">29492 16590 403 0,'0'0'36'0,"0"0"-36"16,7 0 0-16,-7 0 0 0,0 0 188 0,4 0 32 15,3 0 5-15,-7 0 2 0,0 0-107 0,0 0-22 16,10 0-4-16,-2 0-1 0,-1 0-28 0,0 0-5 16,0 0-2-16,-4 0 0 0,4 0-14 0,-3 0-4 15,-4 0 0-15,7 0 0 0,0-3 2 0,0 3 0 16,-7 0 0-16,0 0 0 0,3 0-8 0,5 3-2 15,-5-3 0-15,4 0 0 0,-3 3-15 0,3 3-3 16,0-3-1-16,-4 4 0 0,-3-7-13 0,4 3 8 0,3 6-8 0,0 1 0 16,-4-7 10-16,1 6-10 0,7 1 10 0,-1-1-10 15,4 4 0-15,-3-4 8 0,-4 4-8 0,7-4 0 16,-3 3 0-16,3 7 0 0,-4-6 8 0,1 6-8 16,3-1 0-16,-3-2 0 0,3 3 0 0,0-6 0 15,0 8 0-15,-4-5 8 0,1 0-8 0,-7 3 0 16,-1-1 9-16,1-5-9 0,3 6 8 0,-4-4-8 15,-3 1 0-15,0 0 0 0,4 0 0 0,-4-1 0 16,-4 1 0-16,1 0 0 0,-4-1 0 0,3-2 8 16,1-1-8-16,-4 1 8 0,-1 3-8 0,5-4 8 15,-1 1-8-15,1-4 0 0,-1 0 9 0,-3 1-9 16,4-1 8-16,-1-2-8 0,-3 2 10 0,4-3-10 16,-4-3 8-16,0 7-8 0,0-7 0 0,-4 3 9 0,4-3-9 0,0-3 0 15,7 0 9-15,-11 7-9 16,8-4 10-16,-8-3-2 0,4-3-8 0,7 3 12 0,0 0 0 0,-7-7-1 15,-4 7 0-15,4-9 0 16,0 6-1-16,4-7 0 0,-1 1 0 0,1 0 0 0,-4 5 1 0,3-5 0 16,8 0 0-16,-8-4 0 0,1 4 1 0,3-1 1 15,3 4 0-15,-3-3 0 0,4-7-2 0,-1 10-1 16,1-10 0-16,-1 7 0 0,8-4 6 0,-4 4 2 16,0-4 0-16,0 4 0 0,4-4 9 0,-1 1 1 15,-3-4 1-15,4 3 0 0,3 1-1 0,-3-7-1 16,-1 10 0-16,-3-4 0 15,7 0-3-15,-3-5 0 0,3-1 0 0,-3 6 0 0,-4-6-4 0,3 4-2 0,4-4 0 16,0 0 0-16,-3 3-7 0,0-2-2 0,3-1 0 0,-4 9 0 16,1-2-9-16,3-1 0 0,-3 1 0 0,-1 2 8 15,1 1-8-15,-1 0 0 0,1-1 0 0,-4 1 0 16,4-4 0-16,-4 4 0 0,0 6 0 0,0-4 0 16,0 4 0-16,0 0 0 15,0-3-11-15,3 3 11 0,-3-4-14 0,1 7 2 0,-1-3 1 0,0 3 0 31,0-6-31-31,0 3-6 0,-7 3-2 0,7 0 0 16,-4 0-82-16,-3 0-16 0,0 0-3 0,11 0-586 0,0 0-118 0</inkml:trace>
  <inkml:trace contextRef="#ctx0" brushRef="#br1" timeOffset="84734.251">29616 15671 1245 0,'0'0'55'0,"0"0"12"0,0 0-54 0,0 0-13 15,0 0 0-15,0 0 0 0,0 0 116 0,0 0 20 0,0 0 4 0,0 0 0 16,0 0-64-16,0 0-12 0,0 0-4 0,0 0 0 16,0 0-28-16,0 0-5 0,0 0-2 0,0 0 0 15,0 0-3-15,0 0-1 0,0 0 0 0,0 0 0 16,0 0 7-16,0 0 0 0,0 0 1 0,0 0 0 15,0 0-9-15,3 3-3 0,-3-3 0 0,7 10 0 16,4-10-4-16,-4 9-1 16,0-9 0-16,0 0 0 0,7 0 22 0,-3 0 4 0,-1 9 1 0,1-9 0 15,3 0-31-15,0 4-8 0,-3-4 0 0,3 0 0 16,0 0 0-16,4 0-8 0,-4 6 0 0,0-3 0 16,7-3 8-16,-3 0 0 0,-4 0 0 0,3 0 0 15,1 0 8-15,0 0-8 0,-4 0 8 0,0 0-8 16,3 0 0-16,-2 0 0 0,-5 6 0 0,4-3 0 15,-3-6 0-15,3 3 9 0,0 0 0 0,0 0 0 16,0-6-9-16,4 6 8 0,-7 0-8 0,3 0 8 0,0 0-8 0,0 0 0 16,0-3 9-16,0 3-9 0,-3-6 0 0,3 6 0 15,0 0 0-15,-4 0 8 0,5 0-8 0,-5 0 0 16,4-4 0-16,-3 4 0 0,-1-6 0 0,1 3 0 16,3 3 8-16,-3 0-8 15,-1 0 0-15,1-3 0 0,-4-3 0 0,4 6 8 0,-1-3-8 0,-3-4 0 16,-7 7 0-16,11 0 8 0,-1-3-8 0,-3 3 0 15,-7 0 0-15,7-3 0 0,4-3 0 0,-4 6 9 16,-7 0-9-16,0 0 0 0,0 0 0 0,0 0 0 16,11-3 0-16,-11 3 0 0,3-7 0 0,4 4 0 15,-7 3 0-15,0 0 0 0,7-6 0 0,-7 6 0 16,0 0 0-16,0 0 0 0,11 0 14 0,-11 0-4 0,0 0-1 0,0 0 0 16,0 0 15-16,7-6 4 15,-7 6 0-15,0-7 0 0,0 4-4 0,0-3 0 0,0 6 0 0,0-3 0 16,-7-3-5-16,3-1-2 0,4 1 0 0,-3 3 0 15,-4-3-5-15,3 2-2 0,-3-2 0 0,0 3 0 16,0 0-2-16,4-3 0 0,-4-4 0 0,-1 10 0 16,5-6-8-16,-1 0 0 0,-6-4 9 0,6 1-9 15,-3 6 10-15,4-7-2 0,-4 10-8 0,3-9 12 16,-3 9-12-16,7 0 0 0,-3-3 0 0,3 3 0 16,0 0 0-16,-4-6 0 0,-3 2 0 0,7 4 0 15,0 0-9-15,0 0 9 0,0 0 0 0,0 0-9 16,0 0 9-16,0 0 0 0,0 0 0 0,0 0 0 15,0 0-9-15,0 0 9 0,0 0-10 0,0 0 10 16,0 0-9-16,0 0 9 0,0 0-8 0,0 0 8 16,7 4-8-16,0-4 8 0,4 6-8 0,-1-3 8 0,-6 3 0 0,6-3-8 15,1-3 8-15,0 10 0 0,-1-7 0 0,-3 3 0 16,0-3 0-16,0 4 0 16,0-4 0-16,4 6 0 0,-8-6 0 0,4 7 0 0,4-1 0 0,-4 0 0 15,-3 1 0-15,3-1 0 0,0-2 0 0,-4 2 0 16,4-3 0-16,-3 4 0 0,-1-4 0 0,1 3 0 15,-1-2 0-15,1 2 0 0,-4-3-8 0,0 4-4 16,4-1 0-16,-1 0 0 0,-6 1 12 0,3-1 14 16,0 4-3-16,0-10-1 15,-4 6-10-15,0 1-14 0,4-7 3 0,-3 6 1 0,-1 1 10 0,-3-1 0 16,4 1 0-16,-4 2 0 0,0-2 0 0,3 2 0 0,1-3 0 0,-4 4 0 16,-4-4 8-16,7 1 3 15,-3-7 1-15,4 6 0 0,-4 1-12 0,3-4 0 0,1-3 0 0,-1 0 0 16,1 4-9-16,-1-7-4 0,-3 3-1 0,4-3 0 31,3 0-89-31,-4 0-17 0,-3 0-4 0,4 0-639 0,-5 0-127 0</inkml:trace>
  <inkml:trace contextRef="#ctx0" brushRef="#br1" timeOffset="86452.761">28557 15671 0 0,'0'0'0'0,"0"0"0"0,0 0 0 0,0 0 0 15,0 0 248-15,0 0-50 0,0 0 40 0,0 0 8 16,11 0-93-16,-11 0-18 0,0 0-4 0,0 0-1 16,0 0-54-16,0 0-10 0,0 0-2 15,0 0-1-15,0 0-11 0,0 0-3 16,0 0 0-16,0 0 0 0,0 0-11 0,0 0-2 0,0 0-1 0,0 0 0 16,0 0 7-16,0 0 2 0,0 0 0 0,0 0 0 15,0 0 1-15,-7 3 1 0,0-3 0 0,7 0 0 16,0 0-13-16,-7 7-2 0,0-4-1 0,-4-3 0 15,4 6-2-15,0-6 0 0,0 0 0 0,0 0 0 16,-4 3 4-16,4-3 1 0,-3 0 0 0,3 3 0 16,-4-3-13-16,0 6-2 0,1-6-1 0,-4 0 0 15,3 0 11-15,-3 0 1 0,0 0 1 0,0 0 0 0,0 0-22 0,0 0-8 16,-8 0 0-16,8 0 0 0,-3 0 11 16,-1 0-11-16,-7 4 12 0,4-4-12 0,4 0 0 0,-5 0 0 15,1 0 0-15,4 0 0 0,-5 0 15 0,5 0-1 16,-1 0 0-16,4 0 0 0,-4 0-1 0,4 0 0 15,4 0 0-15,-4 6 0 0,0-6-13 0,3-6 9 16,-3 6-9-16,0 0 8 0,3 0-8 0,-3 0 0 16,0 6 0-16,0-6 0 15,3 0 0-15,-3 3 0 0,0-3 0 0,0 0-11 0,0 0 11 0,3 0 0 16,-3 0 0-16,3 0 0 16,1 0 8-16,-4-3 3 0,0-3 1 0,-4 6 0 0,-3 0-12 0,3 0-17 15,4 0 4-15,-7 0 1 0,3 0 12 0,1 6 15 16,3-3-3-16,-4-3-1 0,0 0-11 0,4 6 0 0,0-3 0 0,3 1 0 15,4-4 0-15,-3 6 0 0,-4-6 0 0,3 3 0 16,4-3 0-16,0 0 0 0,0 0 0 0,0 6 0 16,-4-6 11-16,4 0-3 0,4 0-8 0,-1 3 12 15,-3-3 8-15,4 10 0 0,3-10 1 0,0 0 0 16,-4 0-21-16,1 0 0 0,3 0 0 0,0 0 0 16,0 0 0-16,0 0 9 0,0 0-9 0,0 0 10 15,0 0-10-15,0 0 0 0,0 0 9 0,0 0-9 16,0 0 8-16,0 0-8 0,0 0 8 0,0 0-8 15,0 0 0-15,0 0 0 0,0 0 0 0,0-10 8 16,0 10-8-16,3-3 0 0,1-3 0 0,3-3 0 16,-4 5 0-16,1-5 0 0,3 0 0 0,0 9 8 15,3-10-8-15,-2 7 0 0,-8-6 0 0,7 6 0 0,3-4 0 16,1 4 0-16,-4-6 0 0,0 6 0 16,0-4 0-16,0-2 0 0,4 6 0 0,-4-7 0 0,-4 7 0 0,1-3 0 15,3 3 0-15,0-3 0 0,-4 2 0 0,1 1 0 16,3-3 0-16,0 6 0 0,-4 0 0 0,1-3 0 15,-4 3 0-15,11-6-8 0,-4 6 8 0,-4-4-10 16,-3 4 10-16,0 0-10 0,7 0 10 0,-3-6-12 16,-4 6 12-16,0 0-12 0,0 0 12 0,0 0 0 15,0 0 0-15,0 0 0 0,0 0 0 0,0 0 0 16,0 0 0-16,0 0-8 0,0 0 8 0,0 0-12 16,0 0 12-16,0 0-12 0,0 0-1 0,-11 6-1 15,1-2 0-15,10-4 0 0,0 0 2 0,-11 6 0 16,-3-3 0-16,14-3 0 0,-11 6 12 0,4 1 0 0,-3-1 0 0,-1-3 0 15,11-3-10-15,-7 6 10 0,7-6-10 16,-11 10 10-16,1-4 0 0,-1-6 0 0,11 0 0 0,-7 9 0 16,-7 1 0-16,7-1 0 0,-4 1 0 0,11-10 0 15,-3 3 0-15,-4 6 0 16,-4 0 0-16,4-5 0 0,7-4 0 0,0 0 0 0,-7 6 0 0,4-3 0 16,3-3 0-16,0 0 0 0,-4 9 0 0,1 1 0 15,-4-7 0-15,7-3 0 0,0 0 0 0,0 0 0 16,-4 9 0-16,0-2 0 0,4-1 0 0,0-6 0 15,4 6 0-15,0-3 0 0,-1 7 0 0,4-1 0 16,0-6 0-16,0 4 0 0,0-4 0 0,0 6 0 16,4-9 0-16,0 10 0 0,-4-7-8 0,0-3 8 15,3 9 24-15,-3-9 7 0,0 0 1 0,0 6 1 16,-7-6-33-16,0 0 0 0,7 3 0 16,-3-3 0-16,3-3-21 0,0 3-8 0,0 0-2 0,0 0 0 15,-7 0-4-15,0 0-1 0,7-6 0 16,4 6 0-16,-4 0-96 0,-7 0-19 0,0 0-4 0,0 0-552 15,7 6-110-15</inkml:trace>
  <inkml:trace contextRef="#ctx0" brushRef="#br1" timeOffset="88004.599">27234 16502 403 0,'0'0'17'0,"0"0"5"0,0 0-22 0,0 0 0 15,0 0 0-15,0 0 0 0,0 0 218 0,0 0 39 16,0 0 8-16,0 0 2 0,0 0-169 0,0 0-34 16,0 0-6-16,0 0-2 0,0 0 7 0,4 6 1 15,-4-6 0-15,7 0 0 16,-7 0 1-16,4 7 1 0,-4-7 0 0,7 3 0 0,0-3-4 0,0 0-1 15,0 6 0-15,0-3 0 0,3 3-21 0,-3-2-4 0,1-4 0 0,2 3-1 16,-3-3-15-16,4 6-4 0,-1-3 0 0,1-3 0 16,0 10 0-16,-1-10-1 0,1 6 0 0,-1-3 0 15,1 0-2-15,-1 3 0 0,-3-2 0 0,4 5 0 16,0-9-1-16,-4 9 0 0,3-6 0 0,-3 4 0 16,4-4-1-16,-4 6-1 0,0-6 0 0,0 7 0 15,0-10-10-15,0 9 10 0,4 1-10 0,-4-7 10 16,-4 6 10-16,4 1 3 0,4-1 0 0,-4 0 0 15,4 4-23-15,-4-4 0 0,0 4 0 0,0-4 0 16,0 4 0-16,0 3-10 0,-4-4 10 0,5 1-13 16,2-1 13-16,-3-2 0 0,-3 8 0 0,-1-5 0 15,1-4 0-15,-1 4 0 0,1-4 0 0,-4 4 0 16,0 6 0-16,0-7 0 0,7-2 0 0,-7 2 0 16,0-2 0-16,0 8 10 0,0-5-10 0,0-4 12 15,0 4-12-15,-4 3 0 0,1-1 0 0,3 1-11 0,0 0 11 0,-4-7 0 16,1 10 8-16,-4-7-8 0,7 1 0 0,-4 6 0 15,-3-7-10-15,0 4 10 0,0-4 0 0,3 1-8 16,-6 0 8-16,3-4 0 0,-4 7 0 0,4-4 0 16,4 1 0-16,-4-4 0 0,-4 1 0 0,0-1 9 15,8-3-1-15,-8 4 0 0,1 5-23 0,-1-8-5 16,4 2 0-16,0-3-1 0,4 4 21 16,-5-4-11-16,-2-6 11 0,3 0-8 15,0 0 8-15,3 0 0 0,-3 0 0 0,4 0 0 0,-4-3 23 0,0 3 0 16,-1-3 0-16,1-4 0 0,0-2-12 0,4 0-3 15,-4 5 0-15,0-5 0 0,0 0-8 0,3-1 0 16,-3 4 0-16,4-3 0 0,-1 2 0 0,1-5 0 0,-1 2 0 0,0 1 0 16,4-4 8-16,-3 4-8 15,3 0 0-15,0 5 8 0,0-5-8 0,0 0 0 0,0-4 0 0,0 4 0 16,0-1 0-16,3-2 13 16,1-1-3-16,0 4-1 0,-4-4-9 0,3-2 0 0,1 2 0 0,-1 0 0 15,1 1 9-15,-1-4 0 0,4 4 0 0,0-1 0 16,-3-6-9-16,3 7 12 0,0-7-12 0,0 0 12 15,4 3-4-15,-1-2 0 0,-3-1 0 0,0 3 0 16,4-3 0-16,-4 7 0 16,-4-7 0-16,4 6 0 0,1-5-8 0,-1 5 12 0,3-6-12 0,-3 7 12 15,-3-7 1-15,6 6 1 0,1-5 0 0,-1-4 0 16,-2 9-14-16,-1 0 0 0,3-2 0 0,1 2 0 16,-1 1 0-16,-3 2 0 0,0-2 0 0,1-4 0 15,2 10 0-15,-3-4 11 0,0 1-11 0,-3 0 10 0,-1-1-10 0,4 1 0 16,0-1 0-16,0 7 8 15,-3-6-8-15,-1-1 0 0,8 7 0 0,0-6 0 0,-4-1-8 0,-4 1 8 16,1 6-10-16,-4 3 10 16,0 0-45-16,0 0-3 0,3-9-1 0,-3 9 0 15,7-4-83-15,-7 4-17 0,-3-6-3 0,-4 6-585 16,3-3-117-16</inkml:trace>
  <inkml:trace contextRef="#ctx0" brushRef="#br1" timeOffset="88820.684">27795 15991 1648 0,'0'0'36'0,"0"0"8"0,0 0 2 0,0 0 0 0,0 0-37 0,0 0-9 0,0 0 0 0,0 0 0 16,-3 0 41-16,3 0 7 0,0 0 0 0,0 0 1 16,0 0-27-16,0 0-6 0,0 0 0 0,0 0-1 15,0 0 21-15,0 0 4 0,0 0 0 0,0 0 1 16,0 0 1-16,0 0 0 0,0 0 0 0,7 9 0 0,0-2-2 0,4-4 0 15,-11-3 0-15,10 6 0 0,-3-3-15 0,0 0-3 16,-7-3-1-16,11 0 0 0,-1 7 3 0,1-7 1 16,0 3 0-16,-1-3 0 0,-3 0-4 0,4 0-1 15,-1 6 0-15,-3-3 0 0,4-3-8 0,-4 0-1 16,4 0-1-16,-4 0 0 0,0 0 0 0,0 3 0 16,-7-3 0-16,7 7 0 0,-4-7-10 0,-3 0-12 15,0 0 2-15,0 0 1 0,0 0 9 0,0 0 0 16,0 0 0-16,4 3 0 0,-4-3 11 0,0 0 1 15,0 9 0-15,-4 4 0 0,-3-7-12 0,4 3 0 16,3-9-10-16,-4 3 10 0,-3 7-18 0,-3-7 2 16,10-3 1-16,-7 6 0 0,0-3 5 0,7-3 1 15,0 0 0-15,0 0 0 0,-8 7 9 0,8-7-13 0,-7 3 5 0,7-3 8 16,0 0-19-16,0 0 4 0,0 0 1 0,0 0 0 16,0 0 14-16,0 0-12 0,0 0 12 0,0 0-12 15,0 0-1-15,0 0 0 0,0 0 0 0,0 0 0 16,0 0 4-16,0 0 1 0,0 0 0 0,0 0 0 15,4 6 8-15,-1-3 0 0,-3-3 0 0,8 3 0 16,-1-3 0-16,0 0 0 0,0 10 0 0,0-10 0 16,0 6 0-16,0-3 0 0,0 0 0 0,0 4 0 15,-3-4 0-15,3 3 0 0,0-3 0 0,0 3 8 16,-7-6-8-16,3 7 0 0,4-7 8 0,-3 9-8 16,-4-9 11-16,3 6-3 0,-3-3 0 0,7 7 0 15,-3-7-8-15,-1 6 8 0,1 1-8 0,-4-1 8 16,3-6-8-16,-3 7 0 0,0-10 0 0,-3 9 0 15,3 1 9-15,-4-7-9 0,1 6 10 0,3 1-10 0,-4-7 0 0,1 6 8 16,3-9-8-16,-7 10 0 0,0-1 0 16,0 0 0-16,0-6 8 0,0 7-8 15,-4-7 0-15,4 6 0 0,-4 1 0 0,4-4 0 0,0-3 0 0,4 0-10 16,-8 4 10-16,8-7-8 16,-4 3-16-16,-1-3-4 0,1 0 0 0,0 0 0 15,0 0-36-15,4 0-8 0,-4 0-2 0,7 0 0 16,0 0-154-16,-4 0-30 0,-10 0-6 0,0-3-2 0</inkml:trace>
  <inkml:trace contextRef="#ctx0" brushRef="#br1" timeOffset="89570.753">28289 16063 403 0,'0'0'36'0,"0"0"-36"0,0 0 0 0,0 0 0 16,0 0 168-16,0 0 26 0,0 0 6 0,0 0 0 15,0 0-119-15,0 0-24 0,0 0-5 0,0 0 0 16,0 0 13-16,0 0 3 0,0 0 1 0,0 0 0 16,0 0-12-16,0 0-2 0,0 0-1 0,0 0 0 15,0 0-8-15,0 0-2 0,4 13 0 0,-4-4 0 16,0 0 0-16,0 1-1 0,-4 2 0 0,4-2 0 16,-7 2-15-16,7-2-2 0,-3 9-1 0,-1-7 0 15,1 7 7-15,-1-7 2 16,1 1 0-16,-1-4 0 0,1 10-25 0,-1-6-9 0,-3 9 0 0,3 0 9 15,1-3-9-15,-4 12 12 0,-4 0-12 0,4-3 12 16,-3-2-2-16,3-5 0 0,-4 8 0 0,4-7 0 16,-4 0 8-16,4-4 2 0,0-2 0 0,0 3 0 0,4-7-20 0,-4 4 10 15,3-3-10-15,1-4 8 16,-5 0-8-16,5-2-9 0,-1 2 9 0,1 1-13 16,-1-4-16-16,4-6-3 0,0 6-1 0,0-6 0 15,0 6-23-15,0-6-4 0,0 0 0 0,0 0-1 16,0 0-138-16,0 0-27 0,0 0-6 0</inkml:trace>
  <inkml:trace contextRef="#ctx0" brushRef="#br1" timeOffset="90271.113">28547 16229 1440 0,'0'0'64'0,"0"0"12"0,0 0-60 0,0 0-16 15,0 0 0-15,0 0 0 0,0 0 35 0,0 0 4 16,0 0 1-16,0 0 0 0,0 0-40 0,0 0 0 16,-4 3 0-16,1 4-8 0,-4-4 8 0,0 0 0 15,0 6 0-15,0 1 0 0,3-1 16 0,-3 1 6 16,0 2 1-16,0 1 0 0,0-4 14 0,0 7 3 15,-4-4 1-15,4 1 0 0,4-1-24 0,-5 7-5 16,1-6 0-16,4 2-1 0,-4 1 1 0,3 0 1 16,1-1 0-16,-4-2 0 0,3 6-5 0,1 0-8 15,-1-7 11-15,1 10-11 0,3-6 0 0,-4 0 0 16,4-7 0-16,0 10 0 0,0-4 8 0,-3-5-8 16,6 5 0-16,-3-2 0 15,4-4 0-15,-1 1 10 0,-3-4-10 31,4 4 8-31,-1-4 0 0,-3-6 0 0,4 3 0 0,-4-3 0 0,0 0 4 0,0 0 0 0,7 9 0 0,-7-9 0 0,7 0-12 0,3 0 10 0,-10 0-10 0,0 0 10 16,7-6 1-16,4 3 0 0,-4 3 0 0,4-9 0 16,-4 5 16-16,-4-2 3 0,8-6 1 0,-4 2 0 15,0 1-3-15,0-4-1 0,0 1 0 0,4 2 0 16,-1-9-7-16,1 7 0 0,-8-7-1 0,8 7 0 16,-4-7-9-16,0-3-2 0,0 6 0 0,-3-3 0 15,-4 0 1-15,7-2 0 0,-7 2 0 0,0-3 0 16,0 0-9-16,0 0 0 0,3 3 0 0,-6 3 8 15,-1-2-8-15,1-1 12 0,3 3-12 0,-4 0 12 16,-3 4-2-16,4-7 0 0,-1 6 0 0,4 4 0 16,-4-3-10-16,1 2 12 0,3-2-12 0,-4 2 12 15,4 1-12-15,0-1-17 0,-3 4 4 0,3 0 1 16,-4-4-24-16,4 1-5 0,-3 6-1 0,-1-7 0 16,1 10-130-16,3-9-25 0,-4 6-6 0</inkml:trace>
  <inkml:trace contextRef="#ctx0" brushRef="#br1" timeOffset="100849.373">30021 18095 864 0,'0'0'76'0,"0"0"-60"15,0 0-16-15,0 0 0 0,-3 0 220 0,3 0 40 16,-7 3 9-16,7-3 2 0,0 0-130 0,0 0-25 0,-4 3-6 0,4-3-1 16,0 0-21-16,0 0-5 0,-7 7-1 0,7-7 0 15,0 0-24-15,0 0-5 0,-3 3-1 0,3-3 0 16,0 0-40-16,0 0-12 0,0 0 0 15,0 0 0 1,-4 6-24-16,1-3-8 0,3-3-3 0,0 0 0 16,-4 10-81-16,4-10-17 0,0 0-3 0,0 0-550 0,0 3-110 0</inkml:trace>
  <inkml:trace contextRef="#ctx0" brushRef="#br1" timeOffset="101410.737">30441 17675 1846 0,'0'0'82'0,"0"0"17"0,0 0-79 0,0 0-20 0,0 0 0 0,0 0 0 16,0 0 69-16,0 0 11 0,0 0 1 0,0 0 1 16,0 0-38-16,0 0-8 0,0 0-2 0,0 0 0 15,0 0-6-15,0 0-2 0,0 0 0 0,0 0 0 16,0 0 7-16,0 0 2 0,0 0 0 0,4 3 0 16,-1 6-13-16,1 4-2 0,-4-4-1 0,3 1 0 15,1 2-7-15,-1 7-2 0,-6-6 0 0,-1 6 0 16,4-1-10-16,0 4 0 0,0 0 0 0,-3 3 0 15,-1-6 0-15,1 3 0 0,-1 0-9 0,-3-3 9 16,4 0 0-16,-4-4 0 0,3 10 0 0,-3-9 0 16,0 3-10-16,-4-7 2 0,8 7 0 0,-4-6 0 15,0 6-24-15,0-7-4 0,3 1 0 0,1-4-1 16,-4 1-37-16,3 2-7 0,-3-3-2 0,7 1-581 16,-4-7-117-16</inkml:trace>
  <inkml:trace contextRef="#ctx0" brushRef="#br1" timeOffset="103622.325">27506 18017 403 0,'0'0'36'0,"0"0"-36"0,0 0 0 0,0 0 0 16,0 0 234-16,0 0 40 0,0 0 8 0,0 0 2 16,0 0-123-16,0 0-24 0,0 0-5 0,0 0 0 15,0 0-24-15,0 0-5 0,0 0-1 0,0 0 0 16,0 0-15-16,0 0-3 0,0 0-1 0,0 0 0 15,0 0-44-15,0 0-9 0,0 0-2 0,0 0 0 16,0 0-28-16,0 0-8 0,4 9-1 0,-4-9 0 31,0 0-39-31,0 0-8 0,0 0-2 0,0 10 0 0,-11-4-94 0,8-3-20 0,13 0-3 0,-3-3-437 16,4 0-87-16</inkml:trace>
  <inkml:trace contextRef="#ctx0" brushRef="#br1" timeOffset="104379.618">27951 17731 1267 0,'0'0'56'0,"0"0"12"0,0 0-55 0,0 0-13 0,0 0 0 0,0 0 0 16,0 0 149-16,0-3 27 0,-7-3 6 0,7 6 1 15,0 0-143-15,0 0-29 0,0 0-11 0,0 0 8 16,0 6-8-16,-4-3 0 0,-3-3-10 0,3 7 10 16,1-4 0-16,-4 3 0 0,3-3 0 0,-3 0 10 15,0 7-10-15,4-4 12 0,-1-3-12 0,1 7 12 16,-4-1-12-16,0 0 8 0,-1 1-8 0,1-4 8 0,0 3 8 0,0 1 2 15,4 2 0-15,-4-2 0 16,3 9-18-16,-3-7 0 0,4 1 0 0,-4 5 0 0,3-5 0 0,0 6 0 16,-3-7 0-16,4 7-9 0,-1-6-6 0,4-4-1 15,-7 10 0-15,7-6 0 0,-3-1 25 16,3-3 5-16,0 1 1 0,3 2 0 0,1-5-15 0,-1 2 0 16,1-3 0-16,-4-6 0 0,3 7 0 0,-3-7 0 15,7 3 0-15,4-3 0 0,-4 6 0 0,4-3 0 16,-4-3 0-16,3-3 0 0,-3-3 0 0,4 3-13 15,0-4 1-15,-1 4 0 0,1-6 12 0,-1-1 16 16,1 1-3-16,-1 3-1 0,1-4-12 0,0 1 0 0,3 0-12 16,-4-1 12-16,1 1 0 0,-4-4 14 0,0-6-1 15,0 7 0-15,-3 2 12 0,3 1 3 0,-4-4 0 0,-3 1 0 16,4-1-12-16,-1-2-3 0,-3 2 0 0,0 4 0 16,-7-4 3-16,7 4 1 15,-3-4 0-15,3 4 0 0,-4-4 0 0,1 4 0 0,-4-4 0 0,3 4 0 16,1 0-1-16,-1-1 0 0,-3 1 0 0,3 6 0 15,-3-4-3-15,4 1-1 0,-1 0 0 0,-3-4 0 16,7 10-4-16,-3 0-8 0,-1-9 11 0,4 9-11 16,0 0-11-16,0 0-9 0,-3-3-1 0,3 3-1 31,-4-3-85-31,4 3-17 0,0 0-3 0,0 0-497 0,0 0-99 0</inkml:trace>
  <inkml:trace contextRef="#ctx0" brushRef="#br1" timeOffset="104746.47">28286 17678 1857 0,'3'6'40'0,"-3"-6"9"0,0 0 2 0,0 0 2 0,0 0-42 0,0 0-11 0,0 0 0 0,0 0 0 16,0 0 89-16,0 0 16 0,0 0 3 16,4 3 1-16,-4-3-63 0,3 7-13 0,-3-1-2 0,0 3-1 15,0 1 4-15,0 2 1 0,0 4 0 0,0 0 0 16,0 6-35-16,0 3 0 0,-3 0-10 0,-1-3 10 15,4 9 0-15,-3-3 0 0,3-6 12 0,0 3-4 16,3-3-8-16,-3-3 0 0,0 9 0 0,0-6 0 31,0 0-94-31,4-9-21 0,-4 6-4 0,0-7-866 0</inkml:trace>
  <inkml:trace contextRef="#ctx0" brushRef="#br1" timeOffset="109274.684">28769 13617 403 0,'0'0'36'0,"0"0"-36"0,0 0 0 16,0 0 0-16,-11 0 181 0,4 6 30 0,0-2 5 0,-3-4 2 15,-4 9-117-15,7-9-23 0,7 0-5 0,0 0-1 16,-11 9 20-16,4-5 3 0,7-4 1 0,0 0 0 16,0 0-20-16,0 0-3 0,0 0-1 0,0 0 0 15,0 0-10-15,0 0-2 0,0 0-1 0,0 6 0 16,3-3-9-16,1-3-2 0,3 0 0 0,0 0 0 16,0 6-12-16,4-6-4 0,3 0 0 0,-4-6 0 15,1 6-14-15,0 0-3 0,-1 0-1 0,4 0 0 16,-3 0-14-16,-1 0 0 0,5 0 0 0,-5 6 0 15,1-6 0-15,3 0 0 0,0 0 0 0,0 0 0 16,0 0 0-16,0 0 0 0,4-6 8 0,-4 6-8 16,4 0 0-16,-1 0 0 0,5 0 0 0,-5 0 0 15,-3 0 0-15,7-3 0 0,1-3 8 0,2 6-8 16,-3 0 0-16,4 0 0 0,-4 0 0 0,8 0 0 0,-5-4 0 16,1 1 0-16,-4-3 0 0,-3 6-10 0,3 0 10 0,-3 0 11 15,3-9-3-15,-7 9 0 0,3-4-8 16,-2-2-12-16,-1 6 2 0,0-3 1 0,3 0 9 0,-2 3 0 15,-1-6 0-15,0 6 0 0,0 0 0 0,0 0 11 16,0 0-1-16,-3 0 0 0,3 0-10 0,-4 0 0 16,1 0 0-16,3-4 0 0,-3 4 0 0,-1-6 0 15,-3 6 0-15,4 0 0 0,3-3 0 0,-3 3 0 16,-4 0 0-16,3-6 0 0,1 6 0 0,-4-3 8 16,0 3-8-16,0 0 0 0,0-3 22 0,0 3-1 15,0-7 0-15,-7 7 0 0,0 0-21 0,0 0 0 16,4 0 0-16,-4 0 0 0,0 0 0 0,3-3 0 15,-3 3-12-15,4-6 4 0,-4 6 25 0,0 0 6 0,0-3 1 0,0-7 0 16,0 7-2-16,0 3 0 0,-4-6 0 0,1-3 0 16,3 5-9-16,-4-5-1 0,4 9-1 0,-7-3 0 15,0-3-11-15,-4-4 0 0,8 7 0 0,-8 0 8 16,1-3 4-16,10 6 0 0,-4 0 0 0,-3-10 0 16,4 10-12-16,-4-3 0 0,7 3 0 0,0 0 0 15,0 0 0-15,-7-6 0 0,3 0 0 0,4 6 0 16,0 0 0-16,0 0-17 0,-7-7 4 0,7 7 1 15,-7 0 12-15,7 0 0 0,0 0 0 0,0 0 0 16,-7 0 0-16,7 0 16 0,0 0-3 0,0 0-1 31,0 0-35-31,0 0-7 0,0 0-2 0,0 0 0 0,0 0 32 0,0 0 0 0,0 0 0 0,0 0 0 16,0 0 0-16,0 0 0 0,0 0 0 0,0 0 0 16,0 0-9-16,0 0 9 0,7-3-8 0,-7 3 8 15,7 0-8-15,0 0 8 0,0 3-8 0,0-3 8 16,-7 0 0-16,7 0 0 0,4 0 0 0,-4 7 0 0,-7-7 0 0,7 3 0 15,3-3 0-15,-3 3 0 0,4-3 0 0,0 6 0 16,-4-3 0-16,0-3 0 0,0 6 0 16,0-2 0-16,-7-4 0 0,7 6-8 0,4-3 8 0,-1 0 0 15,-10-3 0-15,7 0 0 0,0 10 0 0,4-10 0 16,-1 6 0-16,-6-3 0 0,-4-3 0 0,3 9 0 16,4-5 0-16,-3 5 0 0,0 0 0 0,-4 1 0 15,3-7 0-15,-3 6 0 0,0 1 0 0,0-1 0 16,0 4 9-16,-3-4-9 0,3 4 15 0,-8-4-4 15,1 4-1-15,0-4 0 0,0 0 0 0,0 4 0 0,-3-4 0 0,3 4 0 16,0-7 3-16,-4-3 1 0,4 7 0 0,0-1 0 16,-11-6-14-16,8 7 0 0,6-1 8 0,1-3-8 15,-1-3 0-15,4-3-16 0,0 0 3 0,-3 4 1 32,3-4-26-32,0 0-5 0,-4 6-1 0,4-6 0 15,0 0-194-15,0 0-39 0</inkml:trace>
  <inkml:trace contextRef="#ctx0" brushRef="#br1" timeOffset="135951.914">27958 13699 172 0,'0'0'8'0,"-4"0"1"0,-6-3-9 0,2-4 0 15,1 4 0-15,0-3 0 0,0 3 339 0,0-4 65 16,0 4 14-16,0-6 2 0,4 9-307 0,-4-9-61 16,3 9-13-16,1-4-3 0,3 4 8 0,0 0 2 15,0 0 0-15,0 0 0 0,0 0-10 0,0 0-1 16,3-9-1-16,-3 9 0 0,0 0 8 0,0 0 2 15,0 0 0-15,0 0 0 0,0 0 12 0,0 0 4 16,0 0 0-16,0-3 0 0,0 3-36 0,0 0-6 16,0 0-2-16,0 0 0 0,0 0 0 0,7-6-1 15,-7 6 0-15,7-10 0 0,4 10-3 0,-11 0-1 16,0 0 0-16,0 0 0 0,10-3-11 0,-3 0 8 16,-7 3-8-16,0 0 8 0,0 0 10 0,0 0 2 15,0 0 0-15,0 0 0 0,0 0-10 0,0 0-2 16,0 0 0-16,0 0 0 0,0 0 4 0,-3 3 0 0,-4 0 0 15,-4 7 0-15,1-10-12 0,-8 9 0 0,0-3 0 0,-3-3 0 16,-4 1 0-16,4-4 0 0,-3 9 0 0,-1-9 0 16,0 6 0-16,1-3 8 0,9-3-8 0,-6 3 8 15,-3-3 26-15,6 7 5 0,4-7 1 0,0 0 0 16,0 0-32-16,-1 0-8 0,1 0 0 0,4-7 0 16,-4 7 0-16,3 0 0 0,-7 0 0 0,8 7 0 15,-4-7 0-15,0 0 0 0,3-7 0 0,-3 7 0 16,3 0 0-16,-3 0 0 0,0 7 0 0,-3-7 0 15,-1 0 0-15,0 0 0 0,1 0 0 0,-1 3 0 16,0-3 0-16,1 0 0 0,-1 0 0 0,4 0 0 16,-4 6 0-16,4-6 0 0,-3-6 0 0,2 6-8 15,1 0 8-15,4 0 0 0,-4 0 0 0,0-3 8 16,3 3-32-16,0 0-7 0,1 0-1 0,3 0 0 16,0-7 32-16,3 7 0 0,-3-3 0 0,4 3 0 0,-5 0 0 15,8 0 0-15,0 0 0 0,0 0 0 0,-7 0 0 0,7 0 0 16,0 0 0-16,-3-3 0 0,-4-3 0 0,7 6 0 15,0 0-8-15,0 0 8 0,0 0 24 0,0 0 7 16,7-3 1-16,0-7 1 0,4 1-33 0,-4 0 0 16,0 5 0-16,3-5 0 0,4 0 0 0,-3-1 0 15,3 7 0-15,-3-3 0 0,-1 0 0 0,8-4 0 16,-1 4 0-16,1-4 0 0,-7 7 0 0,-1-6 0 16,4 0 0-16,1 5 0 0,-1-5 0 0,-4 6 0 15,1-3 0-15,3 2 0 0,-7-2 11 0,4 0-11 16,-11 6 10-16,0 0-10 0,10-6 0 0,-10 6 0 15,7-4 0-15,-7 4 0 0,0 0 0 0,0 0 0 0,7-6 0 0,-7 6-10 16,0 0 10-16,0 0 0 0,0 0 0 0,0 0 0 16,-3 0 0-16,-4 0-8 0,0 0 8 0,-4 6 0 31,-3-2-30-31,0 5-1 0,-4-6 0 0,-3 3 0 0,7-2 31 0,-7 5 0 0,-4 0-8 0,7-5 8 16,1 5 0-16,-1 0 0 0,0 4 0 0,1-7 0 15,3-3 0-15,-4 10 0 0,7-4 0 0,-3 1 0 16,-3-4 0-16,3 0 0 0,3 4 10 0,0-1-10 15,-3 4 0-15,4-4 0 0,-1 0 0 0,4 1 0 16,0-7 0-16,0 6 0 0,3-2 0 0,4-7 0 16,0 0 0-16,-3 6 0 0,-1 3 0 0,1 1 0 15,3-10 0-15,0 0-14 0,7 12 5 0,0-2 1 16,0-1 8-16,0 0 0 0,0-5 0 0,4 5 0 0,-4 0 0 16,3-5-10-16,5 5 10 0,-5-3-10 0,-3-3-1 0,4 7 0 15,-1-7 0-15,1 3 0 16,3-3-110-16,-7 4-23 0,0-4-4 0</inkml:trace>
  <inkml:trace contextRef="#ctx0" brushRef="#br1" timeOffset="137585.957">26091 13627 633 0,'0'0'56'0,"8"0"-44"0,-8 0-12 0,0 0 0 16,0 0 157-16,0 0 30 0,3 0 5 0,-3 0 2 16,0 0-158-16,0 0-36 0,0 0 0 0,0 0 0 15,0 0 0-15,0 0 0 0,0 0 0 0,0 0 10 16,0 0 22-16,0 0 4 0,0 0 0 0,0 0 1 15,0 0 26-15,0 0 5 0,0 0 0 0,0 0 1 16,0 0-8-16,0 0-1 0,0 0-1 0,0 0 0 16,-11 0-19-16,4 0-3 0,7 0-1 0,-7 0 0 15,-3 0-12-15,-1 0-2 0,1 0-1 0,6 0 0 16,-7 0 15-16,1 0 4 0,-1 0 0 0,1-4 0 16,-4-2-12-16,0 6-3 0,-4 0 0 0,0 0 0 15,1 0 7-15,-5 0 2 0,1 0 0 0,0 0 0 16,-4 0-21-16,4 6-4 0,0-2-1 0,0-4 0 0,-4 9-8 0,4-9 8 15,0 0-8-15,-4 6 8 0,4-3-8 0,-4 1 8 16,-3 2-8-16,3-3 8 0,4-3-8 0,-3 9 0 16,2-9 9-16,-2 10-9 0,3-7 9 0,-1-3-9 15,5 0 12-15,-1 0-12 0,0 6 11 16,1-3-11-16,3-3 10 0,0 0-10 0,3 0 33 0,0 0 1 16,-3 0 0-16,4 0 0 0,3-3-18 0,0-3-3 15,0 6-1-15,7 0 0 0,-8 0-3 0,8 0-1 16,-7 0 0-16,7 0 0 0,-7-3-8 0,4-4 8 15,-4 4-8-15,7 3 8 0,0 0-8 0,0 0 0 16,-7-9 0-16,3 9 0 0,4 0 8 0,-3-9 0 0,-1 5 0 16,4 4 0-16,0-3-8 0,0 3 0 15,0-6 0-15,0-3 0 0,0 5 28 0,0-2 3 0,0 6 1 0,0-6 0 16,7-10-32-16,-3 13 0 0,3-6 0 0,0-1 0 16,-4 1 0-16,8 6 0 0,-4-7 0 15,0 1 0-15,0 0 0 0,0 5 0 0,4-5 0 0,-1 6 0 31,1-7 0-31,0 4 0 0,-1 0 0 0,1 0 0 0,3-4 0 0,-4 7 0 0,1-3 0 16,-4 0 0-16,4-1 0 0,-4 4 0 0,3-3 0 0,-3 3 0 16,0-4 0-16,-3 4 0 0,3 0 0 0,-4-3 0 15,5 6 0-15,-8 0-20 0,0 0 4 0,0 0 0 16,0 0 25-16,0 0 6 0,0 0 1 0,0 0 0 16,0 0-16-16,0 0 0 0,0 0 0 0,-8 6 0 15,-2-3-23 1,3 0-7-16,0 7-2 0,-4-10 0 0,-3 9 32 0,3 1 0 0,-3-7 0 0,-7 6 0 0,7 1 0 0,-4-1 0 15,1-6 0-15,-1 7 0 0,1-1 0 16,6 4 0-16,-3-4 0 0,3 0 0 16,-3 1 20-16,4-1 9 0,3-6 3 0,-1 10 0 0,1-7-32 0,4 3 0 15,3-5 0-15,0 8 0 16,0-2-20-16,-4-1-9 0,4 0-3 0,4 4 0 0,-4-4 32 0,3 4 0 16,-3-4 0-16,7 4 0 0,-3 3 0 0,3-4 0 15,-7-3 0-15,7-5 0 0,0 5 0 0,0 0 0 16,-7-9 0-16,7 4 0 0,0 5 0 0,0 0 0 15,0-5-8-15,-3 2 8 16,3-3 0-16,0-3 0 0,4 6 0 0,-4-3-840 16,0-3-167-16</inkml:trace>
  <inkml:trace contextRef="#ctx0" brushRef="#br0" timeOffset="164875.227">29944 15875 115 0,'0'0'0'0,"0"0"10"0,0 0-10 0,0 0 0 0,0 0 0 0,0 0 0 15,0 0 200-15,0 0 37 0,0 0 8 0,0 0 2 16,0 0-176-16,0 0-35 0,0 0-8 0,0 0 0 16,0 0-20-16,0 0-8 0,0 0 8 0,-7 0-8 15,-4 0 24-15,1 0 0 0,-1-3 0 0,0 3 0 16,-3 0 36-16,4-3 6 0,-1 3 2 0,1-7 0 0,-1 7 0 16,-3 0 1-16,3-3 0 0,1-3 0 15,-4 6-24-15,3-3-5 0,0-3 0 0,-3-1-1 0,0 1-16 0,4 6-3 16,-5-9-1-16,-2 9 0 0,-4-3-7 0,7-4-2 15,-1 4 0-15,1 0 0 0,0-3 8 0,0 6 2 16,0-3 0-16,0-4 0 0,0 7 10 0,0-3 2 16,0-6 1-16,-1 9 0 15,-2-3-6-15,3-4-2 0,-7 4 0 0,3-3 0 0,0 3-13 0,1 0-4 16,-1-4 0-16,-3 7 0 0,3 0 0 0,4 0-8 16,0 0 12-16,0 0-4 0,-4 7-8 0,1-7 0 15,-1 0 0-15,0 0 0 0,1-7 11 0,-8 7-3 16,4 0-8-16,0-3 12 0,3-3 0 0,-3 6-1 0,3 0 0 0,1-3 0 15,-1 3-3-15,0 0-8 0,1-6 12 0,-1 6-4 16,0-4-8-16,1 4 12 0,-1 0-12 0,0 0 12 16,1 0-4-16,-4 0 0 0,3-3 0 0,0 3 0 15,-3-6 8-15,0 6 2 0,3 0 0 0,1 0 0 16,-4 0-18-16,3 0 0 0,-3-3 0 0,7 3 0 16,0-6 0-16,-4 6 0 0,4 0 0 0,0 0 0 15,-4-4-9-15,4 4-6 0,-4 0-1 0,1-6 0 16,-1 6 24-16,0 0 5 0,-3-3 1 0,4 3 0 15,-1 0-14-15,-3 3 0 0,0-6 0 0,-1 3 0 16,-2 0 8-16,-1 0 4 0,0 0 2 0,1 0 0 16,2 0-14-16,-2-3 11 0,-1 3-11 0,4-6 10 15,0 6-10-15,0 0 0 0,-4-3 0 0,0 3 0 16,1-7 0-16,2 7 0 0,-2 0 0 0,2-3 0 0,1 3 0 16,0 0 0-16,0-3 0 0,0 3 0 0,3-6 0 0,-3 6 0 15,-4 0 0-15,1 0 0 0,-1 0 8 0,0 6-8 16,8-3 8-16,-12-3-8 0,-2 0 0 0,-1 0 0 15,7 0 0-15,-3 0 0 0,0 3 0 0,3-3 0 16,0 7 8-16,1-4-8 0,-1-3 0 0,-3 0 0 16,0 6 0-16,3-3 0 15,4-3 0-15,-4 9 0 0,0-5 0 0,1 5 0 0,-5-3 0 0,5 1 0 16,-5-1 0-16,-6-3 0 0,0 6 0 0,10-9 0 16,0 7 0-16,-3-7 0 0,0 3 0 0,3 0 0 15,1 6 0-15,-1-2 0 0,-3 2 0 0,-4-3 0 16,0 4 0-16,4 2 0 0,3 4 0 0,8-7 0 15,-4 4 0-15,-1-1 0 0,1 1 0 0,0-4 0 0,-4 10 0 0,4-6 0 16,0 6 0-16,-7 2 0 16,-4-2 0-16,11-3 0 0,-4 0 0 0,4-1 0 15,0 4 0-15,0-6 0 0,3 9 0 0,0-7 0 0,-3 1 0 0,0 9 0 16,0-3 0-16,7-6 0 0,0 6 0 0,0 3 0 16,-1-3 0-16,5 0 0 0,-1 0 0 0,1 0 0 15,-1 6 0-15,4-3 0 0,-4-3 0 0,8 0 0 16,-4 6 0-16,3-3 0 0,1-6 0 0,-1 9 0 15,1-6 0-15,3 3 0 0,-4-3 0 0,4 0 0 16,0 3 0-16,0 0 0 0,0-3 0 0,0 0 0 16,4 0 0-16,-1 3 0 0,1-3 8 0,-1-6-8 15,4 9 0-15,-3-9 0 0,7 6 9 0,-4-1-9 16,7-2 0-16,-4 0 9 0,4 0-9 0,0-3 0 16,1 2 8-16,2 1-8 0,-3-3 0 0,4 3 0 0,3-7 0 0,-3 4 0 15,3 0 0-15,0-4 0 0,7 7 0 0,-6-6 0 16,-8 5 0-16,3-5 0 0,4 6 0 15,4-1 0-15,-4-5 0 0,0 6-12 0,4-3 12 0,0-1 0 16,-4-2 0-16,4-1 0 16,3 4 0-16,-3-3 8 0,-1-1-8 0,5 1 0 0,-1-4 8 0,7 4-8 15,0 5 0-15,-3-5 0 0,3-7 0 0,1 4 0 16,9-7 8-16,-2 9-8 0,3-5 0 0,-4-4 0 16,4 6 0-16,-4 0 0 0,4-5 0 0,0 5 0 15,0 0 0-15,-14-9 0 16,3 0 0-16,4 0 0 0,-1 0 0 0,1-3 0 0,0 6 0 0,3-3 0 15,1 4 0-15,13-4 0 0,-3 6 0 0,0-3 0 0,-4 6 0 16,1-9 0-16,-1 10 0 0,-3-7 0 0,3 3 0 0,1-3 0 16,-4 4 0-16,3-4 0 0,0-3 0 0,1 9 0 15,-4-6 0-15,-8-3 0 0,5 10 0 0,3-4 0 16,0 0 0-16,3 1 0 0,-3-4 0 0,0 3 0 16,0-3 0-16,13 3 0 0,-2 1 0 0,-4-7 0 15,0 9 29-15,0-9 3 0,7 0 0 0,-7 6 0 16,-1-3-32-16,1-3 0 15,-7 7 0-15,4-4 0 0,-4 0 0 0,-1-3 0 0,-2 0 0 0,6 0 0 16,0 0 0-16,4 0 0 0,-3 0 0 0,3-3 0 16,-7 3 12-16,-1 0-3 0,1 0-1 0,-7 0 0 15,7-10-8-15,0 10 8 0,0-9-8 0,3 9 8 16,-3-3-8-16,3-3 0 0,1 2 9 0,-1-5-9 16,-3 0 12-16,-4 9-3 0,4-10 0 0,-4 10 0 15,1-3-1-15,-1 0 0 0,0-3 0 0,4-4 0 0,4 10-8 16,-4-9 0-16,-8 6 0 0,5-7 0 0,-4 1 0 0,-1 3 0 15,1-10 0-15,0 7 0 0,-7 2 28 0,7-8 3 16,-1 5 1-16,1-2 0 0,3 2-20 0,-3-2-4 16,4-1-8-16,2 1 12 0,1-4-12 0,4 0 0 15,-8 1 0-15,0 2 0 0,-3-6 0 0,4 4 0 16,-8-1 0-16,0-6 0 0,-3 6 12 0,3-3 0 16,0 1 0-16,1-4 0 0,-12 3-1 0,5-3-1 15,9 0 0-15,-6 3 0 0,-4 3 2 0,-3-2 1 16,3-1 0-16,-7-3 0 0,1 6 7 0,-1-3 0 0,-4-9 1 15,1 6 0-15,-4 0-11 0,0 0-2 16,-3-6-8-16,-4 6 12 0,3 0-12 0,-2-3 0 16,-5-3-9-16,1 6 9 0,-1 0 0 0,1-6 0 0,-4 6-8 0,0 0 8 15,-4 0 0-15,1 0 0 0,-1 0 0 0,-3 0 0 16,0 0 0-16,-4 6 0 16,4-6 0-16,-3 1 0 0,-1-1 0 0,-3 0-9 0,3-7 9 0,-3 7-8 15,-3 1 8-15,-4-5-10 0,-8 1 10 0,5 3-10 16,-5 7 10-16,8-1-8 0,-3 0 8 0,-1 1-8 15,-3 2 8-15,6 1 0 0,1-7 0 0,0 9-8 16,-7-2 8-16,0-7-8 0,3 6 8 0,-3 4-8 16,-4-3 8-16,0-1-8 0,-3-3 8 0,0 10-8 15,-1-10 8-15,1 13 0 0,-11-9-9 0,15 5 9 16,2-2 0-16,-2 3-9 0,-1-1 9 0,-3-2 0 16,3 0-9-16,0 5 9 0,4-5 0 0,-11 0-9 15,-3-1 9-15,6 4 0 0,-2-10 0 0,6 13 0 16,0-6 0-16,0-1 0 0,4 1 0 0,-7 6 0 15,0-7 0-15,3 7 0 0,0-3 0 0,4-3 0 0,0 5 0 0,-1-5 0 16,1 6 0-16,3-3 0 0,-3 3 0 16,7-7 0-16,-4 10 0 0,4-9 0 15,-7 6 0-15,0-4 0 0,-7 4 0 0,3-6 0 0,-4 6 0 0,-9-4 0 16,2 4 0-16,1-3 0 0,3 6 0 0,0-3 0 16,4 0 0-16,3-4 0 0,1 7 0 0,-1-3 0 15,7-3-9-15,-3 3 9 0,3-3 0 0,1 6 0 16,-1-4 0-16,0 4 0 0,7-9 0 0,1 9 0 15,-8-3 0-15,8-3 0 0,-5 12 0 0,8-3-17 16,-3-3 4-16,2 0 1 16,-2 0-14-16,3-3-2 0,0 3-1 0,0 0 0 15,-4-6-19-15,7 6-4 0,1-4-1 0,3 4 0 16,0-9-156-16,0 9-31 0,-4 0-7 0</inkml:trace>
  <inkml:trace contextRef="#ctx0" brushRef="#br0" timeOffset="165722.555">28734 16433 806 0,'0'0'72'0,"0"0"-58"16,0 0-14-16,0 0 0 16,0 0 242-16,0 0 46 0,10-3 8 0,-6-3 3 0,6 6-251 0,1 0-48 15,0-3-15-15,3 3 0 0,-4-4 1 0,1 4 0 16,3-6 0-16,0 6 0 0,0 0 39 0,0 6 8 15,-3-6 2-15,0 4 0 0,-1-4 18 0,1 0 4 16,-4 3 1-16,0-3 0 0,0 0-13 0,0 0-2 16,0 9-1-16,0-9 0 0,4 0-18 0,-4 6-3 15,0-6-1-15,3 4 0 0,1-4-20 0,-1 0 8 0,5 0-8 0,-1 0 0 16,3 0 0-16,-3 0-20 0,1 0 4 0,2 0 1 16,1 0 5-16,-1 0 1 0,-6 0 0 0,3 0 0 31,0 0-27-31,0 0-4 0,-3 0-2 0,-4 6 0 15,4-6-6-15,-11 0-2 0,0 0 0 0,7 0 0 16,-7 0-136-16,0 0-27 0,0 0-6 0,0 0-1 0</inkml:trace>
  <inkml:trace contextRef="#ctx0" brushRef="#br0" timeOffset="166274.046">28797 16665 345 0,'0'0'31'0,"0"0"-31"0,0 0 0 0,0 0 0 16,0 0 323-16,0 0 58 0,0 0 12 0,0 0 3 15,0 0-252-15,7 0-49 0,0 0-11 0,4-3-1 0,0 3-60 0,3 0-12 16,-4 0-3-16,1 0 0 0,-1 0 0 16,5 3 0-16,-1-3 0 0,3 0 0 15,4 0 22-15,1 6 4 0,-5-6 1 0,1 4 0 16,3-4-14-16,0 0-2 0,4 0-1 0,-4 6 0 0,4-6-18 0,-1 0-12 16,1 0 1-16,-4-6-1008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06T21:16:18.37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6198 13300 1209 0,'-10'7'108'0,"3"-7"-87"16,7 0-21-16,-7 0 0 0,0-7 249 0,3 7 46 0,4 0 9 0,0 0 1 15,0 0-205-15,-11-3-40 0,8 0-9 0,3 3-2 16,-7-6-41-16,7-3-8 16,-4-1 0-16,4 10 0 0,0 0 0 0,0-3 0 0,0-6-10 0,0 9 10 15,0 0 0-15,0 0 10 0,0 0-1 0,0 0 0 16,-7-4 11-16,7 4 1 0,0 0 1 0,0 0 0 15,0 0 13-15,0 0 2 0,0 0 1 0,0 0 0 16,7 4-17-16,-7-4-3 0,0 0-1 0,0 0 0 16,11 0-3-16,-11 0-1 0,0 0 0 0,0 0 0 15,3 9-13-15,-3-9 0 0,0 0 8 0,0 0-8 16,0 0 12-16,0 0 0 0,4 3 0 0,-4-3 0 16,7 10 7-16,-7-1 1 0,0 3 0 0,0-2 0 15,0-1-20-15,-7 4-17 0,0 2 3 0,7-2 1 16,0 0 13-16,-7 5 16 0,3 1-3 0,4-3-1 15,0 3-12-15,0-7 0 0,-7 7 0 0,7-6 0 0,0-1 0 0,0 4-13 16,7 0 1-16,-7-7 0 0,0 3 12 0,4 4 16 16,3-3-3-16,-7-1-1 0,0-2-4 0,3 2 0 15,1-2-8-15,3-1 12 16,-7 4-3-16,0-4-1 0,0 0 0 0,4 1 0 0,-4-7-8 0,0 6 0 16,0 1 9-16,0-10-9 0,7 3 0 0,-7-3 0 15,0 0 0-15,0 6 0 0,0-6 11 0,0 0-3 16,0 0 0-16,0 0 0 0,0 0 7 0,0 0 1 15,7 3 0-15,0-3 0 0,-7 0 3 0,10 0 1 16,1 0 0-16,3 7 0 0,-3-14-8 0,6 7-2 16,-3 0 0-16,4-3 0 0,-4 3-10 0,7-6 0 0,-7 3 0 0,8 0 0 15,-5-4 0-15,1 4 0 0,-1-3-8 0,1 6 8 16,7 0 0-16,-1 0 0 0,-6-3-9 0,7-7 9 16,0 10 0-16,-1-3 0 0,4-3 0 0,-3 6 0 15,3-3 0-15,4-3 0 0,-7 6 0 0,10-4 0 16,-7 1 0-16,4-3-8 15,3 6 8-15,-3-3 0 0,0-3 0 0,0 6 0 0,3 0 0 0,4-4 0 16,-4-2 0-16,0 6 0 0,4 0 0 16,0 0 0-16,0 0 0 0,-1 0-8 0,1 0 8 0,-3 0 0 15,-8 0 0-15,7 0 0 0,-3 0 0 0,0 0 0 16,3 0 0-16,0 0 11 0,-3 0-3 0,3 0-8 16,0 6 0-16,1-6 0 0,-1 0-12 0,0 0 3 15,4 0 9-15,0 0 11 0,-4-6-3 0,0 6 0 16,1 0-8-16,-1 0 0 0,-3 0 0 0,3 0 0 0,0 6 0 15,1-6 0-15,-1 0 0 0,0 4 0 0,4-4 0 0,0 6 0 16,3-3 0-16,-3-3 0 0,0 0 0 0,-1 0 0 16,1 0 0-16,-3 0 0 15,-1 0 0-15,0 6 0 0,0-3 0 0,-3 1 0 0,3-4 0 0,-3 0 0 16,3 6 0-16,1-3 0 0,6-3 0 0,-7 0 0 16,1 0 0-16,2 0 0 0,1 0 0 0,-11 0 0 15,4 0 0-15,0 0 0 0,-4 6 0 0,4-3 0 16,0-3 0-16,-1 3 0 0,1 4 0 0,3-7 0 15,-6 3 0-15,6-3 0 0,-3 9 0 0,3-9-14 16,-3 0 5-16,-4 0 1 0,4 0 8 0,-4 7 0 16,-3-4 0-16,-1-3 0 0,-3 0 8 0,1 0 0 0,-1 0 0 0,-7 0 0 15,4 3-8-15,-4-3 0 16,0 0 0-16,0 0 0 0,0 0 0 0,-3 0 0 0,3 0-12 16,-4 0 4-16,1 6 8 0,3-6 0 0,-3 0 0 15,-1 0 0-15,4 3 0 0,-3-3 0 0,6 0 0 0,-6 7 0 16,3-7 0-16,0 3 0 0,-3-3 0 0,-1 0 0 15,5 0 0-15,-5 0 0 0,-3 6 0 0,0-3 0 16,-7-3 0-16,11 0 0 0,-11 0 0 0,7 0 0 16,-7 0 0-16,0 0 0 0,7 0 0 0,-7 0 0 15,0 0 0-15,0 0 0 0,0 0 10 0,10 0-10 16,-10 0 14-16,8 0-3 0,-1 0-1 0,-7 0 0 16,0 0 1-16,10-3 0 0,1-3 0 0,-4-4 0 15,0 7-2-15,0-6 0 0,0-1 0 0,0 7 0 16,4-3 1-16,-4-4 0 0,-4 4 0 0,1 0 0 0,-1-3 4 15,4-4 1-15,-7 4 0 0,4-1 0 0,-4-2 1 16,0 2 0-16,0-2 0 0,0-1 0 16,-4-3-5-16,4 4-1 0,0 3 0 0,-3-4 0 0,-1 0-1 0,1 1 0 15,3-4 0-15,0 4 0 16,-4-7-1-16,1 6-8 0,3 1 12 0,-4-1-4 0,4-2-8 0,4 5 0 16,-8-2 0-16,4 2 8 0,4 1-8 0,-4-4 0 15,-4 4 0-15,4-1 0 0,0 4-16 0,0 0 5 16,0-4 1-16,0 4 0 0,0 0-9 0,-3-3-1 15,6-1-1-15,-6 10 0 16,3 0-116-16,0-12-23 0,-4-1-5 0,8-6-1 0</inkml:trace>
  <inkml:trace contextRef="#ctx0" brushRef="#br0" timeOffset="5035.42">11021 13435 518 0,'-21'0'46'0,"14"0"-37"0,-4 0-9 0,11 0 0 15,0 0 276-15,0 0 54 0,-11 0 10 0,8-3 3 16,3 3-255-16,0 0-52 0,0 0-9 0,0 0-3 0,0 0-24 0,0 0 8 16,0 0-8-16,0 0 0 0,-11 0 0 0,11 0 0 15,0 0 0-15,0 0-11 0,0 0 11 0,0 0 0 16,0 0 0-16,7 6 8 0,-3 4 12 0,3 6 4 16,-7-4 0-16,7 1 0 0,0-1 1 0,-7 7 1 15,-7 0 0-15,3-4 0 0,12 4-26 0,-8 0 8 16,-11 3-8-16,7 0 0 0,1-3 0 0,3 3 0 15,0-3 0-15,-4-4 0 0,-6 7 9 0,6-3 3 16,11-6 1-16,-3 5 0 31,-15-5 8-31,11 6 2 0,4-7 0 0,3 7 0 0,3-6-9 0,-10 5-2 0,-3-5 0 0,6 0 0 0,12 2-12 0,-5-2 8 0,-17-1-8 0,7-2 0 16,11 2 12-16,-4-2-4 0,-7-1-8 0,-4 4 12 16,1-4 4-16,3-3 0 0,0-6 0 0,0 0 0 15,-7 7 0-15,7-7 0 0,0 0 0 0,7 6 0 16,0-3 17-16,3 6 4 0,1-9 1 0,3 7 0 15,0-4-30-15,-3 0-8 0,-11-3 0 0,14 0 0 16,7 0 0-16,-3 0 8 0,-18 0-8 0,14 0 8 16,3 0-8-16,1 0 9 0,0 0-9 0,-1 0 10 15,-6 6-10-15,6-6 0 0,8 0 0 0,-7 0 0 16,-4 3 0-16,7-3 0 0,7 0 8 0,1 0-8 16,-8 0 0-16,3 0 0 0,5 0 0 0,6 0 8 15,4 0 1-15,-4 0 0 0,-7 0 0 0,7 0 0 16,1-3-9-16,3 3 0 0,-4-6 0 0,4 6 0 0,-4 0 0 0,4-3 0 15,0 0 8-15,3 3-8 0,0-7 0 0,1 7 0 16,-1 0 0-16,0 0 0 0,1 0 0 0,-1 0 0 16,-7 0 0-16,4 0 0 0,-4 0 0 0,0 0 0 15,4 0 0-15,-3 0 0 0,-1 0 0 0,4 0 8 16,-4 7-8-16,4-4 0 16,3 0 0-16,-3-3 0 0,-4 6 0 0,4-3 0 0,-4-3 0 0,4 7 0 15,-4-4 14-15,1-3-4 0,2 0 19 0,1 0 4 16,0 0 1-16,0 0 0 0,3 0-21 0,0 0-4 15,1 0-1-15,-4-3 0 0,-1 3-8 0,1-7 8 16,0 7-8-16,0 0 8 0,-4 0-8 0,4 0 0 0,-4 7 0 16,0-7 0-16,-3 3 0 0,4-3 0 15,2 0 0-15,-2 0 0 0,-5 0 0 0,1 0 0 0,0 0 0 0,0 0 0 16,-1 0 0-16,-2 0 0 0,-5-3 0 0,4 3 0 16,1-7 8-16,-8 7 0 0,4 0 0 0,-8 0 0 15,4 7-8-15,1-7 0 0,-5 0 0 0,4 0 0 16,-7 3 0-16,4-3 0 0,3 0 0 0,-7 0 0 15,0 0 0-15,1 0 0 0,-1 0 0 0,0 0 0 16,-4 0 0-16,1 6 0 0,3-6 0 0,-3 0 0 16,3 3 0-16,-4-3 0 0,1 0 0 0,3 0 0 15,0 0 0-15,-3 0 0 0,-1 0 0 0,-3 0 0 16,4 0 0-16,-4 0 13 0,0 0-3 0,-7 0-1 16,11-3-9-16,-4 3 8 0,0 0-8 0,-7 0 8 15,10-6 20-15,-3 6 3 0,0 0 1 0,1 0 0 16,-8 0-32-16,7 0 0 0,3 0 0 0,-3-3 0 15,0-4 12-15,0 7-4 0,-7 0-8 0,0 0 12 0,7-3-12 0,-7 3 9 16,7-6-9-16,-7 6 8 16,0 0 7-16,4 0 1 0,3-6 0 0,-7 6 0 0,4-7 16 0,-4 7 4 15,0 0 1-15,0-9 0 0,0 6-29 0,-4-7-8 16,4 1 0-16,-3 0 0 16,-1 5 12-16,-3-5 2 0,3 0 0 0,-3-4 0 0,4 4-14 0,-1-4 11 15,-3 4-11-15,0-4 10 0,4-2-10 0,-4 2 0 16,0 4 0-16,-1-4 0 0,5 4 0 0,-4-4 0 15,3 4 0-15,1-1 0 0,-1 1-19 0,1-4 4 16,3 4 1-16,0 0 0 16,0 2-58-16,-4 1-11 0,4-3-2 0,0 5-1 15,0-5-111-15,0-4-23 0,0-18-4 0,4 0 0 0</inkml:trace>
  <inkml:trace contextRef="#ctx0" brushRef="#br0" timeOffset="24693.189">9444 11714 2538 0,'0'0'112'0,"0"9"24"0,-4 4-109 0,1-1-27 0,3 10 0 0,0 0 0 31,0 3-169-31,3 0-39 0,4-3-8 0,-3 6-694 0</inkml:trace>
  <inkml:trace contextRef="#ctx0" brushRef="#br0" timeOffset="29039.125">6438 11588 172 0,'0'0'16'0,"0"0"-16"0,0 0 0 0,0 0 0 16,0 0 230-16,0 0 43 15,0 0 9-15,0 0 2 0,0 0-172 0,0 0-35 16,0-9-6-16,0 9-2 0,0 0-9 0,0 0-3 0,0 0 0 0,0 0 0 15,0 0-13-15,0 0-2 0,0 0-1 0,0 0 0 16,0 0-41-16,0 0 0 16,0 0 0-16,0 0 0 0,0 0 0 0,0 0 20 0,4 6-3 0,-4 0 0 15,0 4 1-15,0 6 0 0,0-4 0 0,-4 1 0 16,4-1-18-16,0 7 8 0,-7-6-8 0,4 2 0 16,-1 1 30-16,-3 0-1 0,4-1 0 0,3-2 0 15,-8 6-16-15,5-7-3 0,-4 7-1 0,3 0 0 16,1-7-9-16,-1 10 10 0,1-9-10 0,3 2 10 15,-4 1-10-15,4-6 0 0,0 8 0 0,0-5 0 16,-7-4 0-16,7 4 0 0,0 3 0 0,0-10 0 16,0 3 0-16,7 1 0 0,-7 2 0 0,0-6 0 0,0-6 0 0,0 0-14 15,4 4 5-15,-4-4 1 16,0 0-44-16,0 0-8 0,0 0-1 16,0 0-506-16,0 0-101 0</inkml:trace>
  <inkml:trace contextRef="#ctx0" brushRef="#br0" timeOffset="29756.345">6304 11588 1677 0,'0'0'74'0,"0"0"16"0,0 0-72 0,0 0-18 0,0 0 0 0,0 0 0 15,0-9 60-15,-3 6 9 0,6-4 2 0,1-2 0 16,-1 3-55-16,4 0-16 0,-3-4 8 0,6 1-8 16,1 6 0-16,0-1 0 0,-4-2-10 0,10-3 10 15,-10 6 0-15,11-7 0 0,-7 10 0 0,-1-9 0 16,4 9 10-16,0-10 6 0,0 10 0 0,-3 0 1 15,3-3 1-15,0 3 0 0,4-3 0 0,0 3 0 16,-8-6 6-16,4 6 2 0,4 6 0 0,-1-3 0 16,1-3-18-16,0 3-8 0,-1-3 8 0,-2 7-8 15,2-4 8-15,1 6-8 0,-8-9 0 0,1 10 8 16,3-1-8-16,-7 0 0 0,-3-2 0 0,3 2-11 0,0 1-1 16,-4 2 0-16,4-3 0 0,-7 1 0 0,0 2 12 0,0-2 0 15,0 6 8-15,-7-10-8 0,4 3 0 0,3 1 8 16,-7 2-8-16,0-6 0 0,0 4 29 0,-4-4 2 15,-3 4 0-15,0-4 0 0,-4 3-31 0,1-3-20 16,2 4 4-16,-6-1 0 0,7-9 16 0,-7 10 0 16,7-7-8-16,-7 6 8 0,3-2 0 0,0-4 0 15,4 0 0-15,0 3 0 0,-3-6 0 0,9 3 0 16,-9-3 0-16,6 0 0 0,4 6 8 0,-7-2-8 0,4-4 0 16,10 0 9-16,-11 0-9 0,11 0 0 15,-7 0 0-15,7 0 8 0,0 0 0 0,0 0 0 16,0 0 0-16,0 0 0 0,0 0 1 0,0 0 0 0,0 0 0 0,7 9 0 15,-7-9 4-15,3 9 1 0,5 1 0 0,-1-7 0 16,-4 9-4-16,11-5-1 0,-7 2 0 0,0-3 0 16,4 4-9-16,-1-1 0 0,-2 1 0 0,-1-1 0 15,3 0 10-15,-3 1-10 0,0-4 12 0,4 4-12 16,-1-1 24-16,-2 4-1 0,2-4-1 0,1 0 0 16,-4 4-7-16,7-4-2 0,-4 4 0 0,-3-4 0 15,4 1-13-15,-4-1 8 0,4 0-8 0,3-5 0 16,-4 5 0-16,-3 4 0 0,4-7 0 0,0 3 0 15,-1-3-34-15,1 4-3 0,-1-4-1 0,-3-3 0 16,4 7 6-16,-4-7 0 0,0 3 1 16,4-3 0-16,-4-3-42 0,3 0-9 0,-10 0-2 0,4 0-534 15,-1 0-107-15</inkml:trace>
  <inkml:trace contextRef="#ctx0" brushRef="#br0" timeOffset="31289.378">6823 12056 864 0,'0'0'76'0,"0"0"-60"15,0 0-16-15,0 0 0 0,0 0 254 0,0 0 48 16,0 0 10-16,0 0 1 0,0 0-259 0,0 0-54 16,0 0 0-16,7 0-16 0,0-4 0 0,0 4 0 15,-7 0 0-15,14 0 0 0,-7 0 7 0,0 4 1 16,-7-4 0-16,11 0 0 0,-11 0 8 0,3 6 8 0,-3-6-8 0,4 3 11 15,-4-3 10-15,3 9 3 0,4 1 0 0,-7-7 0 16,0 6-5-16,0-2-1 0,0-7 0 0,4 6 0 16,-4 0-5-16,0-6-1 0,0 0 0 0,0 0 0 15,0 0 1-15,0 0 0 0,0 0 0 0,0 0 0 16,0 0 3-16,0 0 1 0,0 0 0 16,0 0 0-16,0 0-3 0,7 0-1 0,0-6 0 0,0 3 0 15,0 0-13-15,4-4 8 0,-11-2-8 0,7 6 0 16,-4-7 9-16,1 1-9 0,-1 0 8 0,-3 5-8 15,4-5 14-15,-1 0-2 0,1 9-1 0,3-10 0 16,-7 7-2-16,0-6 0 0,3 6 0 0,1-4 0 16,0 4-9-16,-4 3 10 0,7-6-10 0,-7 6 10 15,7-3-10-15,-7 3 0 0,0 0 0 0,0 0 0 16,0 0 0-16,0 0 0 0,0 0 0 0,0 0 0 16,0 0 0-16,0 0-11 0,0 0 11 0,0 0-8 0,0 0 8 0,0 9 0 15,3-6 0-15,1 7 8 0,-4-1 1 16,0-9 1-16,0 3 0 0,0-3 0 0,3 10 2 0,-3-10 0 15,0 0 0-15,0 0 0 0,4 9-12 0,-4-9 8 16,0 0-8-16,3 9 8 0,-3-9 5 0,0 0 1 16,7 4 0-16,-7-4 0 0,0 0-22 0,0 0-5 15,11 0-1-15,-4 0 0 0,-7 0 14 0,0 0 0 16,0 0 0-16,7 0 0 0,4-4 0 0,-4 1 10 16,-7 3-10-16,0 0 8 0,10-6-8 0,-3 6 8 15,-7 0-8-15,0 0 8 0,0 0-8 0,11 0 0 16,-11 0 0-16,0 0 0 0,0 0 0 0,0 0 0 15,7-3 0-15,0-3 0 0,-7 6 0 0,11 0 0 16,-8 0 0-16,4-4 0 0,-7 4 0 0,0 0 0 0,7 0 8 0,-7 0-8 16,11 0 12-16,-4 0-2 0,-7 0-1 0,7 4 0 15,4-4-9-15,-11 0-16 0,7 6 4 0,-7-6 1 16,7 3 11-16,3 6 0 0,-3-5 0 0,4 5 0 16,-11 0 0-16,0-6 0 0,3 7 0 0,-3-10 8 15,4 9-8-15,-4-2 0 0,0-7 0 0,3 6 0 16,1 0 0-16,-4-6 0 0,0 10 0 0,0-10 0 15,3 3 0-15,5 6 0 0,-8-6 0 0,0-3-8 32,3 10-28-32,-3-10-4 0,0 0-2 0,0 0 0 0,0 9-78 0,0-9-15 0,4 9-3 0,-4-9-1 15,0 0-65-15,0 0-14 0,10-3-2 16,1-6-1-16</inkml:trace>
  <inkml:trace contextRef="#ctx0" brushRef="#br0" timeOffset="31885.378">7849 12065 115 0,'0'12'10'0,"0"-12"-10"15,0 10 0-15,-3-10 0 0,-1 9 529 0,4-9 104 16,0 7 21-16,0-7 4 0,0 0-528 0,0 6-106 15,0 3-24-15,0-9 0 16,0 0-41-16,7 10-11 0,-3-4-1 0,-4-6-1 16,0 0-34-16,7 6-6 0,0 0-2 0,-4-2 0 15,-3-4-134-15,8 9-27 0,-8-9-6 0,7 0-1 0</inkml:trace>
  <inkml:trace contextRef="#ctx0" brushRef="#br0" timeOffset="32096.098">8160 12109 806 0,'0'0'72'16,"-7"9"-58"-16,0 1-14 0,0-1 0 15,3 0 427-15,-3 1 82 0,7-10 17 0,-4 9 3 16,4-9-447-16,0 0-82 0,0 0-32 0,0 0 2 15,0 0-172-15,0 0-34 0,0 0-8 0,8-6-669 16</inkml:trace>
  <inkml:trace contextRef="#ctx0" brushRef="#br0" timeOffset="32326.809">8386 12012 1036 0,'0'0'46'0,"0"0"10"0,-4 6-45 0,4-6-11 15,0 3 0-15,0 0 0 0,-4 7 248 0,4-10 47 16,0 0 9-16,4 9 3 0,0 0-215 0,-4-5-42 16,0 5-9-16,0 0-1 0,3-6-40 0,1 7 0 0,-1-4-12 0,1-3 4 31,3 7-30-31,-7-7-6 0,7 3 0 0,-7-6-1 16,0 0-27-16,7 3-4 0,3 7-2 0,-6-10-495 0,-4 0-99 0</inkml:trace>
  <inkml:trace contextRef="#ctx0" brushRef="#br0" timeOffset="32671.344">8901 11632 1209 0,'0'0'53'0,"0"0"12"0,0 0-52 0,0 0-13 16,-4 10 0-16,1-1 0 15,-5-6 207-15,8 7 38 0,0-4 8 0,-3 6 2 0,-1 1-207 0,1-1-40 16,3 4-8-16,0 0 0 0,0 3 0 0,-4 3 0 15,4-4 0-15,-3 4 0 0,6 0 0 0,-3 7 0 16,-3-4 0-16,3-3 0 0,0 0 0 0,3 6 0 16,-3-6 0-16,0 0 0 0,0 0 0 0,0 0 0 15,4-4 0-15,-8 1 0 0,1-3 0 0,3 3-10 0,3-7 0 0,1 7 0 32,-4-10-45-32,0-9-9 0,7 4-1 0,-7-4-515 0,0 0-104 0</inkml:trace>
  <inkml:trace contextRef="#ctx0" brushRef="#br0" timeOffset="33207.557">8640 11507 2304 0,'0'0'51'0,"0"0"10"0,0 0 3 0,0 0 0 0,-4-6-52 0,4 6-12 0,0 0 0 0,0 0 0 16,-4-7 50-16,4 7 7 0,4-9 2 0,0 9 0 15,-1-10-47-15,8 10-12 0,-4-3 0 0,3 0 0 0,1-3 0 0,3 6-11 16,4 0 3-16,-1 0 0 0,1 0 8 0,0 0-8 16,6 0 8-16,-6 6-8 0,7-3 8 0,-4 0 0 15,0 7 8-15,-3-4-8 0,3-3 0 0,0 7 0 16,-3-7 0-16,-1 6 0 0,1 1 0 0,-4 2 0 16,0-2 0-16,0-1 0 0,-3 0 0 0,-1 4 0 15,4-7 0-15,-7 0 0 0,4 4 0 0,-4-1 0 16,0 1 0-16,0-1 0 0,0 4 0 0,0-4 0 15,-3-6 0-15,3 7 0 0,-4-1 0 0,1 0-15 16,-4-9 3-16,-4 4 0 16,4 5-12-16,-7 3-3 0,4-5 0 0,-1 2 0 0,-6-6 16 0,3 7 11 15,-4-7-13-15,1 6 5 0,-5 1 8 0,5-7 8 0,-4 3-8 0,3-3 11 16,-3-3 7-16,0 10 2 0,3-10 0 16,-3 9 0-16,7-9-4 0,0 3 0 15,-3-3 0-15,-1 6 0 0,11-6-16 0,0 0 10 0,0 0-10 0,-7 4 8 16,0-4 0-16,7 0 0 0,0 0 0 0,0 0 0 15,0 0-8-15,0 0 0 0,0 0 0 0,0 0 0 16,-4 9 0-16,1 3 0 0,3-2 0 0,0-1 0 16,3 1 10-16,-3 2 0 0,4-2 0 0,-1-1 0 15,1-6 11-15,3 7 3 0,-4 2 0 0,5-6 0 16,-1-2-2-16,3 5 0 0,-3 0 0 0,4-5 0 16,-1-4-34-16,1 6-6 0,3-3-2 0,0-3 0 15,-3 6-19-15,3-3-4 0,0-3-1 0,0 0 0 16,-3 0-163-16,3 0-33 0,-4 0-6 0,4 0-2 15</inkml:trace>
  <inkml:trace contextRef="#ctx0" brushRef="#br0" timeOffset="33824.325">9190 12030 2160 0,'0'0'96'0,"-4"4"19"0,1 5-92 0,-4-3-23 16,3-3 0-16,1 7 0 0,-1-7 53 0,1 6 7 15,-1 1 0-15,4-7 1 0,-3 6-61 0,-1-2-12 16,1-1-2-16,-1 3-1 0,4 10 7 0,-4-10 8 0,1 4-13 0,-1-4 5 16,1 4 8-16,3-4 0 0,-4-5 0 0,4 5-8 15,-3 0 17-15,3-9 4 0,0 0 1 0,0 0 0 16,0 0 21-16,0 0 4 0,0 0 1 0,0 0 0 15,0 0-23-15,0 0-4 0,0 0-1 0,0 0 0 16,7-3-3-16,3-3-1 0,-2-7 0 0,2 4 0 16,1-4-8-16,-1-5-17 0,1 8 4 0,3-2 1 31,-7-1-25-31,4 1-5 0,-1-4-1 0,1 6 0 0,-4 7 28 0,0-6 6 0,0 6 1 0,-7 3 0 16,0 0 8-16,0 0 8 0,0 0-8 0,0 0 11 15,0 0 1-15,7 3 1 0,0-3 0 0,4 9 0 16,-4-9-5-16,-4 10-8 15,4-7 11-15,-3 6-11 0,-1-2 21 0,1-1-2 0,-1 3-1 0,4-2 0 16,-3 2-26-16,3-3-6 0,-3 4-1 0,-1-1 0 0,8-3 24 0,-11-6 5 16,0 7 1-16,7-1 0 0,-7-6-15 0,7 3-12 15,-7-3 3-15,0 0 0 0,14 0 9 0,-7 0 12 16,-7 0-2-16,11 0-1 0,-4 0-1 0,0 0-8 16,3 0 12-16,-3-9-4 0,4 5-8 0,-4-5 0 15,4 6 0-15,-4-3 0 0,0-4 0 0,3 7 0 16,-3-6 0-16,0 9 0 0,0-3 0 0,-7 3 0 15,0 0 0-15,7 0 0 0,0 0 15 0,8 3-3 16,-15-3 0-16,3 0 0 0,4 6 0 16,4 0 0-16,-4 4 0 0,0-1 0 0,0 4-12 0,0-4 0 15,4 0 0-15,-11 1 0 0,3 2 0 0,4-2 0 16,0-1 0-16,-3-6 0 0,-1 7-13 0,4 2-6 0,-3-2-1 0,3-1 0 31,-4-3-172-31,4 1-36 0</inkml:trace>
  <inkml:trace contextRef="#ctx0" brushRef="#br0" timeOffset="41539.408">24776 12485 921 0,'0'0'82'0,"0"0"-66"0,0 0-16 0,0 0 0 0,0 0 205 0,0 0 38 16,0 0 7-16,0 0 2 0,0 0-153 0,0 0-31 16,0 0-5-16,0 0-2 15,0 0-34-15,0-3-7 0,0-3-2 0,3 3 0 0,-3 3-18 0,0-7 0 16,-3 7 0-16,3-3 0 0,-7-3 11 0,-1 3-11 15,-2 0 10-15,-1 3-10 0,-3 0 27 0,-3 0-1 16,-1 3 0-16,0 0 0 0,-3-3 1 0,-4 6 0 16,1-3 0-16,-1 4 0 0,0-4 11 0,4 3 2 15,0-3 1-15,0 0 0 0,0 4-4 0,-4-4-1 16,4-3 0-16,-4 9 0 0,4-9-3 0,-7 6-1 16,3-2 0-16,0-1 0 0,4-3-19 0,0 0-4 15,0 6-1-15,0-3 0 0,3-3-8 0,0 6 8 0,-3-6-8 16,4 3 8-16,-1-3 0 0,4 4 0 0,-7-4 0 0,3 6 0 15,-3-3 0-15,3-3 0 0,1 6 0 0,2-3 0 16,-2-3-8-16,3 10 12 0,3-7-12 0,1-3 12 16,-5 6-12-16,5-3 0 0,-1-3 0 0,4 7 8 15,0-4 0-15,4-3 0 0,-4 0 0 0,7 0 0 16,0 0 10-16,0 0 2 0,-4 0 0 0,4 0 0 16,0 0-20-16,0 0 0 0,0 0 0 0,0 0 0 15,-7 6 0-15,7-6-16 0,0 0 4 0,0 0 0 16,0 0 12-16,0 0 16 0,0 0-3 0,0 0-1 15,0 0-12-15,0 0-10 16,0 0 2-16,0 0 0 0,0 0 17 0,0 0 4 0,0 0 1 0,0 0 0 16,0 0-14-16,4 3 0 0,3-3 0 0,-4 3 0 15,4-3 0-15,0 7 0 0,0-4 0 0,0 3 9 16,4-3-1-16,0 3-8 0,-1 1 12 0,4-7-4 16,0 9-8-16,-3-9 8 0,3 9-8 0,0-9 8 0,0 10-8 15,0-7 0-15,0 3 0 0,1-3 0 0,-1 4 0 0,0-1 0 16,0 0 0-16,-4 4 0 0,8-1 0 0,-4-3 0 15,0 4 0-15,0-1 0 0,4 4 0 0,-7-4 0 16,-1 1 0-16,4 2 0 0,0-3 0 0,1 4 0 16,-5-4 0-16,4 1 0 0,-3-1 0 0,10 1 0 15,-7 2 0-15,4-6 0 0,-4 1 0 0,0 2 0 16,0-3 0-16,0 1 0 0,0-1 0 0,-3-3 0 16,0 3 8-16,-1-3-8 0,4 7 8 0,-3-7-8 15,-11-3 0-15,3 0 8 0,8 6-8 0,-11-6 0 16,0 0 0-16,0 0 0 0,0 0 0 0,0 0 0 15,0 0 8-15,0 10-8 0,0-10 0 0,-4 3 0 0,4 9 0 0,-3-5 0 16,-4-4 0-16,-4 6 0 16,1-6 9-16,3 7-9 0,-4-4 0 0,0-3 0 0,1 7 0 0,-4-7 0 15,0 6 0-15,-1 1 0 0,1-4 0 0,-3 0 0 16,-1 3 0-16,-3 1-10 0,0 2 1 0,-4-2 0 16,0-1-1-16,-3 4 0 0,3 2 0 0,1-2 0 15,-4 0 10-15,-1-1 0 0,1 7-9 0,3-7 9 16,1-2 0-16,-5-1 0 0,5 4 0 0,-1-4 0 15,0 4 0-15,1-4-9 0,-1 1 9 0,4 2 0 16,0-2-8-16,0 5 8 0,-1-9 0 0,8 4 0 16,0 2 0-16,0-2 0 0,0-1 0 0,0 4 0 15,0-4 0-15,3 1 0 0,1-1-8 0,-1-6 8 16,4 7 0-16,0-1-8 0,0-3 8 0,3 0 0 0,4-6 0 0,-3 7 0 16,-1-4 0-16,4-3 0 0,4 9 0 0,-1 1 0 15,-3-10 0-15,4 3 0 0,-4-3 0 0,3 9 0 16,4 1 0-16,0-1 0 0,0-6 0 0,4 3 0 15,0-2 0-15,-4 5 0 16,7-6 0-16,0 7 0 0,4-10-8 0,-4 9 8 0,7-3 0 0,-4-3 0 16,5 1 11-16,-1 2-11 0,3-3 13 0,5-3-4 15,-5 9-1-15,5-9 0 0,2 3-8 0,-2 4 0 16,-5-4 0-16,1 3 0 0,0-3 0 0,3 4 8 16,-3-1-8-16,-1-6 0 0,5 6 0 0,-5-3 0 15,1-3 0-15,0 0 0 0,-1 0 0 0,1 6 0 16,7-2 8-16,-4-4-8 0,-3 0 8 0,-1 6-8 15,1-6 8-15,0 3-8 0,-4-3 8 0,0 0-8 0,-3 0 0 0,-1 3 8 16,1-3-8-16,-7 0 0 0,-1 0-10 0,-10 0 10 16,11 0-21-16,-11 0 1 0,10 0 1 0,-10 0 0 31,0 0-29-31,0 0-7 0,11 0-1 0,-11 0 0 16,0 0-169-16,0 0-35 0</inkml:trace>
  <inkml:trace contextRef="#ctx0" brushRef="#br0" timeOffset="43020.376">25404 13235 1357 0,'0'0'60'0,"0"0"12"0,0 0-57 0,0 0-15 0,0 0 0 0,0 0 0 16,0 0 93-16,0 0 16 15,0 0 3-15,0 0 1 0,0 0-59 0,0 0-12 0,0 0-2 0,0 0-1 16,0 0-27-16,0 0-12 0,0 0 10 0,0 0-10 16,0 0 20-16,0 0-1 0,0 0-1 0,0 0 0 15,0 0 18-15,7 0 3 0,-7 0 1 0,10 0 0 16,-6 0-8-16,6 0-2 0,-3 3 0 0,0-3 0 16,0 6-8-16,1-3-2 0,2-3 0 0,1 10 0 15,-1-4-10-15,4 0-2 0,-3 4-8 0,10-1 12 0,-3 0-12 0,-4 1 8 16,0-1-8-16,-3 4 0 0,3-4 8 0,-4 0-8 15,1-2 0-15,-1 2 0 0,1 7 8 0,0-10-8 16,3 10 0-16,-4-4 9 0,1 1 6 0,-4-4 1 16,4 4 0-16,3 3 0 0,-4-4 7 0,1 1 1 15,-1-4 1-15,1 4 0 0,0 2-25 0,-1-2 0 16,-3-1 8-16,4 1-8 0,-4 3 0 0,3-4 12 16,1 1-12-16,0-1 12 0,-4 4-12 15,0 0 0-15,3-1 0 0,-6-2 0 0,3-1 11 0,-4 1-3 16,1-4-8-16,-1 1 12 0,-3 2-1 0,0-2-1 15,0-1 0-15,0 4 0 0,0-4 1 0,-3 0 0 16,-1 1 0-16,4-1 0 0,-3 1 6 0,-4-4 2 16,3 3 0-16,1 1 0 0,-4-4-19 0,0 0 0 15,0 4 8-15,0-1-8 0,-1-9 0 0,-2 9 0 16,3-5 0-16,0 5 0 0,0 0 0 0,-4-9 0 0,1 10 0 0,2-7 0 16,1 3 0-16,0-3 0 0,-3-3 0 0,3 7 0 15,0-4 0-15,0-3 0 0,0 3 0 0,3-3 0 16,4 0 0-16,-3 0 12 0,-8 0-4 0,4 0-8 15,3 0 11-15,-3-3-11 0,0 0 10 0,0-4-10 16,0 4 20-16,4-3-3 0,-1-3 0 0,4 2 0 16,-3 1-17-16,-1-3 10 0,4-4-10 0,0 4 8 15,0-1-8-15,0-2 0 0,0 2 0 0,4 1 0 16,-1-4 12-16,1 4 0 0,-1-4 0 0,1 1 0 16,-1 2 6-16,4-2 2 0,-3-4 0 0,-4 4 0 15,7-7-20-15,-4 6 0 0,4-6 0 0,0 4 0 16,1-4 0-16,-1 0 0 0,0 7 0 0,3-7 0 0,1 6 10 0,-4-9-2 15,0 10 0-15,3-7 0 16,1 0-8-16,-4 7 0 0,4-1 0 0,-1-6 0 0,1 10 0 0,3-4 0 16,-7 1 0-16,7-1 0 15,-3 4 0-15,3-7 0 0,-4 10 0 0,1-10 0 0,3 7 0 0,4-4-12 16,-4 4 4-16,-4-4 8 0,1 4-11 0,3-1 11 16,0 4-8-16,-3 0 8 0,-4-3 0 0,3-1-10 15,-2 7 10-15,2 0 0 0,1-3-12 0,-4 6 4 16,0-10 8-16,3 10-13 0,1 0-4 0,0-3-1 15,-8-3 0-15,4 3 0 16,-3-7-28-16,-1 1-6 0,1-4 0 0,-1 4-1 16,1-1-91-16,-1 4-19 0,1-3-3 0,3-1-517 0,0 4-103 0</inkml:trace>
  <inkml:trace contextRef="#ctx0" brushRef="#br0" timeOffset="43522.89">26599 12683 288 0,'0'0'25'0,"0"0"-25"16,0 0 0-16,0 0 0 15,0 0 244-15,0 0 44 0,0-7 9 0,0 7 2 0,0 0-224 0,0 0-45 16,-3-9-9-16,3 9-1 0,0 0 20 0,0 0 4 16,-4 0 0-16,4 0 1 0,0 0 28 0,0 0 6 15,0 0 1-15,0 0 0 0,-3-3-16 0,3 3-4 16,0 0 0-16,0 0 0 0,0 0-33 0,0 0-7 16,0 0-2-16,0 0 0 0,-7 3-10 0,3 3-8 15,-3-3 9-15,4 7-9 0,-4-7 8 0,0 6-8 16,0 1 0-16,-1-1 9 0,5 4 7 0,-8-4 2 15,1 4 0-15,3 2 0 0,0-2-18 0,-4-1 0 16,4 1 0-16,0-4 0 0,0 10 8 0,0-6 5 16,0 2 1-16,0-2 0 0,3 3-2 0,-3-7 0 0,4 0 0 15,-1 4 0-15,1-4-4 0,-1 7 0 0,1-10-8 0,-1 4 12 16,4-1-12-16,0 1 11 0,0-10-11 0,0 3 10 16,0 6-10-16,0 4 0 0,4-7 0 0,-4-6 0 15,0 3 0-15,7 7 8 0,-7-10-8 0,3 9 0 16,4-6 0-16,0 3 0 0,4-3 0 0,-1-3 0 15,1 0-12-15,0 0 3 0,-1 0 0 0,1-3 0 32,-1-3-23-32,1 6-4 0,-1 0 0 0,5-3-1 15,-1 0-35-15,-4-3-6 0,1-4-2 0,-4 7 0 0,4-3-32 0,-4 3-6 0,0-1-2 0,0-2-380 16,-7 6-77-16</inkml:trace>
  <inkml:trace contextRef="#ctx0" brushRef="#br0" timeOffset="43853.538">26338 12783 172 0,'0'0'8'0,"0"0"1"0,0 0-9 0,0 0 0 16,0 0 0-16,0 0 0 0,7 6 371 0,-7-6 72 16,0 0 14-16,11 0 3 0,-4 0-339 0,4 0-68 0,-4 0-13 0,3 3-4 15,1-3-3-15,-4 0-1 0,4 0 0 0,-4 0 0 16,3 0-4-16,1 0-2 0,3 0 0 0,-4 0 0 16,1 7-8-16,3-7-2 0,0-7 0 0,-3 7 0 15,3 0-16-15,-3-3 0 0,-1-3-8 16,8 6 8-1,-1 0-40-15,-2 0-1 0,-8-9-1 0,3 6 0 16,1-1-98-16,3-2-20 0,3 3-4 0,1-3-587 0</inkml:trace>
  <inkml:trace contextRef="#ctx0" brushRef="#br0" timeOffset="45254.4">27153 12761 1447 0,'0'0'64'0,"0"0"13"0,0 0-61 0,11 0-16 0,-11 0 0 0,10 10 0 16,5-7 71-16,-8 6 11 0,-7-9 2 0,3 9 1 15,4 1-42-15,-3-7-9 0,-1 6-2 0,1 7 0 16,-1-10 9-16,-3 10 2 0,4 0 0 0,-4-1 0 0,-4 1-11 0,8 3-3 16,-4 3 0-16,7 0 0 0,-7 0-15 0,3 9-3 15,1-9-1-15,0 9 0 0,-1 1-10 0,1 5 0 16,-1-5 0-16,1-7 0 0,3 6 0 0,0-3 8 16,-7-2-8-16,3 2 8 0,4-3-8 0,-3-3 0 15,-4-3 0-15,3 3 0 0,1-4 0 0,-4-5 0 16,3-4 0-16,-3 4 0 0,-3-4-17 0,-1 1-6 15,8-1-1-15,-4-9 0 16,0 0-142-16,0 0-29 0,0 0-5 0,0 0-528 0</inkml:trace>
  <inkml:trace contextRef="#ctx0" brushRef="#br0" timeOffset="46007.244">27256 12708 748 0,'0'0'33'0,"0"0"7"0,0 0-32 0,0 0-8 0,0 0 0 0,0 0 0 16,0 0 285-16,0 0 55 0,0 0 12 0,0 0 1 31,0 0-309-31,3-3-61 0,4-4-13 0,-7 7-2 0,0 0 52 0,4 0 12 0,3-3 1 0,-7 3 1 16,7-6 24-16,0 3 5 0,-7 3 1 0,0 0 0 15,10-10-27-15,-10 10-5 0,8-3 0 0,-8 3-1 16,14 0 1-16,-4-6 1 0,1 6 0 0,3-3 0 16,0 6-33-16,-3-3 0 0,-1 6 0 0,1-3 0 0,3-3 0 0,0 0 0 15,0 7 0-15,0-4 0 0,0 0 0 0,8 3 0 16,-8-3 0-16,0 7 0 16,0-4 0-16,-4 0 0 0,5 1 0 0,-5-4 0 0,-3 6 0 0,-3 4 0 15,6-4 0-15,1 1-9 16,-8-1 9-16,4 0 0 0,-3 1 0 0,0-4 8 0,-1 3-8 0,-3 7 0 15,-3-10 8-15,3 4-8 0,-4-1 0 0,4 4 0 16,-4-4 0-16,-6 4 0 0,3-4 0 0,0 0 0 16,-4 4-10-16,1-4 10 0,-5 1 0 0,5-1 0 15,-4 1 0-15,3-7 9 0,-3 6-9 0,-4 1 0 16,8-1 0-16,-4-6 0 0,0 7 0 0,0-1 0 16,-1-6 0-16,5-3 0 0,-1 6 0 15,1-2-14-15,3-4 5 0,0 6 1 0,0-3 8 0,-1 0 0 0,1-3 8 16,0 0-8-16,0 0 0 0,0 0 9 0,4 6-9 0,-4-6 0 15,0 0 10-15,3 0-10 0,-3 3 8 0,3-3-8 16,1 0 8-16,-1 7-8 0,4-7 8 0,-7-7-8 16,4 7 0-16,-1 0 8 0,-3 0-8 0,4 0 0 15,3 0 15-15,0 0-3 0,-7 7 0 0,3-7 0 16,4 0-12-16,0 0 0 0,0 0 0 0,0 0 0 16,0 0 0-16,0 0 0 0,0 0 0 0,0 0 0 15,0 0 11-15,0 0-1 0,0 0 0 0,7 3 0 16,-3 9-10-16,-1-2 12 0,-3-10-12 0,7 6 12 15,0-3-12-15,0 7 0 0,-3-1-10 0,3-6 10 16,-7-3 20-16,11 10 11 0,-4-1 1 0,0 0 1 16,3-5-33-16,-3 8 0 0,4-6 0 0,-4-3 0 15,4 7 13-15,-1 2-4 0,4-2-1 0,-3 2 0 0,-1 4-8 0,1-3 0 16,3-4 0-16,0 4 0 0,-3-1 0 0,-1 4 8 16,5-1-8-16,-1 1 8 0,0 0-8 0,-4-7 0 15,1 13 0-15,-1-12 0 0,8 2 0 0,-7-2 0 16,-1 5 0-16,-3-9 0 0,0 10 0 0,4-10 8 15,0 4-8-15,-4-1 0 0,-4-2 0 0,1-1 0 16,3-6 0-16,0 6 0 16,-7-3-42-16,3 7-4 0,4-4-1 0,0-3 0 15,-7 6-141-15,4-5-28 0,-4 5-5 0</inkml:trace>
  <inkml:trace contextRef="#ctx0" brushRef="#br0" timeOffset="46722.549">27975 13564 2214 0,'0'0'98'0,"0"0"20"0,0 0-94 0,0 9-24 0,0-9 0 0,0 7 0 15,0-7 66-15,-3 6 9 0,3-6 1 0,0 6 1 16,0 3-53-16,0-5-10 0,-4 8-2 0,4-2-1 15,0-4-11-15,-3 3 0 0,3-2 0 0,-4 2 0 16,1 0 16-16,3 4 0 0,-4 3 1 0,1-4 0 16,-1-2 15-16,1-7 2 0,3-3 1 0,-4 9 0 15,4-9-22-15,0 0-4 0,0 0-1 0,0 0 0 0,0 0 4 0,0 0 0 16,-4 3 0-16,4-3 0 0,0 0-12 0,0 0 8 16,0 0-8-16,0 0 8 0,4-3 0 15,-4-9 0-15,4-4 0 0,3 3 0 0,-4 1-8 0,1-7-11 16,3 3 3-16,-4 1 0 0,8 2 8 0,-8 0 0 15,4-2 0-15,0 2 0 0,4 4 0 0,-7-4 0 16,-1 10 0-16,4-3 0 0,0-3 0 0,0 9 0 16,-3-4 0-16,6 4 0 0,-10 0 0 0,7 0 0 15,0 4 0-15,4-4 0 0,-4 6 0 0,0-3 0 16,4 6 0-16,-4-6-8 0,0 7 8 0,0-4 0 16,0 4 0-16,0-4 0 0,0 3 11 0,0 1-3 15,0-1 0-15,-3-6 0 0,-1 7 2 0,1-1 0 0,-4-9 0 0,7 6 0 16,-4 1-2-16,4-7 0 0,-7 0 0 0,4 9 0 15,-4-9-8-15,0 0 8 0,0 0-8 0,3 0 8 16,5 0-8-16,-1 0 0 16,-7 0 0-16,3-3-11 0,8-3 19 0,-8 6 4 0,4-7 1 0,-3 1 0 15,3-3-13-15,-4 5 0 0,1-5 0 0,3 0 0 16,-3-1 0-16,3-2 0 0,-4 2 0 16,4 1 0-16,-3-4 0 0,-1 4 0 0,4 0 0 0,-3 5 0 15,3-5 0-15,-4 0 0 0,8-1 0 0,-4 7 0 16,-3-6 0-16,3 5 0 0,0-2 0 0,-7 6 0 15,7-9 0-15,-7 9-18 0,0 0 2 0,0 0 1 16,10 0 24-16,-10 0 5 0,11-3 1 0,-11 3 0 16,0 0-15-16,10 9 0 0,1-6 0 0,0 7 0 15,-4 2 0-15,0-2 0 0,0-1 0 0,0 4 0 16,0 2 0-16,-4-2 0 0,4-1-12 0,-3-2 12 16,3-1 0-16,0 4 0 0,-3-4 8 0,-1 0-8 0,1 4 0 0,3-4 0 15,-7-9 0-15,3 4 0 16,4 5-96-16,-3 0-24 0,-4-9-6 0,7 10-1 15,-7-10-53-15,7 3-10 0,0 3-2 0</inkml:trace>
  <inkml:trace contextRef="#ctx0" brushRef="#br0" timeOffset="47257.05">28818 13551 1378 0,'0'0'61'0,"0"0"13"0,0 0-59 0,0 0-15 0,4-9 0 0,-1 6 0 16,-3-3 43-16,0-1 5 0,0 1 2 0,0 6 0 15,0-9-17-15,0 9-3 0,0 0-1 0,-7-4 0 16,0-2 39-16,-3 12 8 0,-1-2 2 0,1 2 0 16,-8-3-18-16,4 6-4 0,0-5-1 0,0 5 0 15,-4 0 5-15,7 1 0 0,1-7 1 0,-1 6 0 16,4 1-9-16,4-1-3 0,-8-6 0 0,8 7 0 15,-1-1-37-15,4 0-12 0,0 1 0 0,0-7 0 16,0 10 0-16,0-13 0 0,0 0-12 0,4 6 3 16,-1 3-25-16,4-6-5 0,-3 7-1 0,-1-7 0 15,-3-3 31-15,7 0 9 0,0 0 0 0,4 0 0 16,-4 0 0-16,0 0 0 0,7-3 0 0,-3-4 0 0,3 4 0 0,0-6 0 16,-3 6 0-16,3-7-10 15,0 1 10-15,-4 0 0 0,1-1 0 0,-1-2 0 0,-2 2 0 0,2 7 0 16,-3-6 0-16,0-1 0 0,0 1 0 0,-3 6 0 15,-1-7 0-15,-3 10 0 0,0 0 26 0,0 0 7 16,0 0 2-16,0 0 0 0,0 0-11 0,11 0-1 16,-11 0-1-16,0 0 0 0,11 3 22 0,-11-3 5 15,0 0 1-15,7 7 0 0,0-4-30 0,0 6-7 16,0 1-1-16,-4-1 0 0,4-6-12 0,-3 7 9 16,-1-1-9-16,-3 0 8 0,4 1-8 0,-4-7 0 15,0 10 0-15,3-4 0 0,1 0-11 0,-4 1-4 16,3-7-1-16,-3-3 0 15,4 9-35-15,-4-9-7 0,7 10-2 0,0-1 0 16,0-6-96-16,4 4-19 0,-4-4-4 0,0-3-1 16,3-3-28-16,1-4-7 0,10 7-1 0,-3-3 0 0</inkml:trace>
  <inkml:trace contextRef="#ctx0" brushRef="#br0" timeOffset="47530.69">29351 13498 2833 0,'0'0'62'0,"0"0"13"0,-3 3 2 0,3-3 3 0,0 0-64 0,-4 10-16 0,-3-10 0 0,3 9 0 16,-3-3 0-16,4 1 0 0,-4-1 0 0,0 3 0 0,0-3 9 0,-4 4-1 15,4-1-8-15,-3 4 12 0,-1 2-12 0,0-2 0 16,-3 0 0-16,4 2 0 0,-1-2 0 0,0-1 0 15,1 1-13-15,-4 6 4 0,7-7 9 0,-4-2 0 16,1 2 0-16,3-2 0 0,-1-1 0 0,8-9 0 16,-7 9 0-16,7-9 0 15,0 0-79-15,0 0-13 0,0 0-4 0,0 0 0 16,0 0-121-16,0 0-25 0,-14-18-5 0,4-4-1 0</inkml:trace>
  <inkml:trace contextRef="#ctx0" brushRef="#br0" timeOffset="47712.303">29129 13498 1785 0,'0'0'159'0,"0"0"-127"0,0 0-32 0,3 3 0 15,4 7 264-15,-3-1 48 0,0 4 8 0,6-4 3 16,4 0-259-16,-3 1-51 0,3 2-13 0,4 1 0 16,-1-4 0-16,4 10 0 0,-3-6 0 0,0 5 0 15,-1-5 0-15,4 6 0 0,-3-7 0 0,0 7 0 31,-4-9-88-31,3 2-15 0,-2 1-2 0,6-4-1096 0</inkml:trace>
  <inkml:trace contextRef="#ctx0" brushRef="#br0" timeOffset="51375.157">27093 13997 115 0,'0'0'10'0,"0"0"-10"0,0 0 0 0,0 0 0 16,0 0 175-16,0 0 33 0,0 0 6 0,0 0 2 15,0 0-116-15,0 0-22 0,0 0-5 0,0 0-1 16,0 0-7-16,0 0-1 0,0 0-1 0,0 0 0 16,0 0-19-16,0 0-3 0,0 0-1 0,0 0 0 0,0 0-19 0,0 0-4 15,0 0-1-15,0 0 0 0,7-4-16 0,4 4 0 16,-11 0 0-16,7 0 0 16,4 4 8-16,-1-4-8 0,-10 0 0 0,11-4 0 0,-1 4 0 0,1 0 0 15,3 0 0-15,-7 0 0 0,-7 0 15 0,11 0-1 16,-1-3 0-16,1 3 0 0,-1-6 8 0,1 6 2 15,0 0 0-15,3 0 0 0,-7 0-15 0,3 0-9 16,1 0 12-16,3 0-12 0,0-3 8 0,-3 3-8 16,-4-6 0-16,3 6 0 0,5 0 16 0,-5 0-3 15,1 0-1-15,-1 0 0 0,1 0-12 0,-1 0 0 16,5 0 0-16,-5 0 0 0,-3 0 0 0,4 0 0 16,3 0 0-16,4 0 0 0,-8 0 0 0,1 0 14 0,6 0-4 0,1 0-1 15,3 0-9-15,0 0-16 0,0 0 4 0,4 0 1 16,3 0 11-16,1 0 0 0,2 0 0 0,-2 0-8 15,-5 0 8-15,1 0 0 0,0 0 0 0,-4 0 0 16,0 0 0-16,0 0 0 0,0 0 0 0,0 0 0 16,1 0 0-16,2 0 0 0,1 0 0 0,0 9 0 15,3-9 12-15,-3 0-1 0,6 0-1 0,1 6 0 16,3-3-2-16,-3 1-8 0,3-4 12 0,1 9-4 16,-1-9-8-16,-3 0 0 0,3 6 9 0,-3-3-9 15,0-3 24-15,-1 0 0 0,1 0 0 0,0 0 0 16,0-3 8-16,-1 3 1 0,8 0 1 0,0 0 0 15,-4-6-14-15,4 6-2 0,-4 0-1 0,1 0 0 16,2 0-17-16,-2 0 0 0,2 0 0 0,1 0 0 16,0 6 0-16,0-3 0 0,0-3 0 0,-1 4-9 15,1-4 9-15,4 6-8 0,2-3 8 0,1 3-8 16,-3-3-8-16,-1 4-2 0,-3-1 0 0,-4 0 0 0,0-3 18 0,1 7 0 16,-5-10 8-16,5 9-8 0,-1-9 0 0,0 3 8 15,0-3-8-15,8 0 0 0,-1 0 0 0,4-3 0 16,-7 3 0-16,0-9-10 0,-1 9-5 0,-2-3-1 15,-5-4 0-15,1 4 0 16,3-3-115-16,-3 3-23 0,-4-7-5 0,1 7-1 0</inkml:trace>
  <inkml:trace contextRef="#ctx0" brushRef="#br0" timeOffset="56228.332">23795 11955 806 0,'0'0'36'0,"0"0"7"0,0 0-35 0,0 0-8 0,0 0 0 0,0 0 0 16,3-6 141-16,-3 6 27 0,0 0 4 0,0 0 2 16,0 0-119-16,0 0-24 0,-3-9-5 0,-4 9-1 15,3 0-25-15,-3 0 0 0,0 0 0 0,0 0 0 16,-3 0 0-16,2 6 0 0,1-3 0 0,0-3 0 16,4 9 21-16,-4-9 6 0,-4 10 1 0,4-7 0 15,-3 3 27-15,-1-3 5 0,4 4 2 0,-4-1 0 16,1 0-30-16,3-3-7 0,-7 7-1 0,7 2 0 15,-4-2-24-15,0-1 0 0,1 4 0 0,-1-4 0 16,1 0 0-16,-1 10 0 0,-3-6 0 0,3-4 0 0,-3 4 0 0,0-1 0 16,-4 7 0-16,4-6 0 0,0 5 0 0,-3-5 0 15,-1 6 0-15,0 0 0 0,-3-4 0 0,4 4 0 16,-1 0 0-16,0-7 0 0,1 7 13 0,3-3-2 16,-1 3-1-16,1-7 0 0,0 7 3 0,4 0 1 15,-5-3 0-15,8 2 0 0,-3 4 1 0,3 0 0 16,-4-3 0-16,8 3 0 0,-8 0-15 15,4 0 0-15,0-3 0 0,-4 9 0 0,1-3 0 0,-1 3 0 16,4-3 0-16,-7 4 0 0,3-4 0 0,1 3 0 16,-1-3 0-16,4 3 0 0,-3 0 0 0,-1 1 0 15,1-1 0-15,-1 0 0 0,4-3 12 0,-4 7-1 16,4 2 0-16,0-3 0 0,-3-2 3 0,3 2 1 0,-1 0 0 16,5-6 0-16,-8 7-7 0,8-4-8 0,3-3 11 0,-4 3-11 15,4-6 9-15,-3 0-9 0,3 6 0 0,3-6 9 16,1 3-9-16,-1-3 0 0,-6 7 0 0,-1-7 0 15,8 6 0-15,-1-3 0 0,-3-3 14 0,4 6-4 16,-4-3-10-16,3 0 0 0,4 0 0 0,1-3-11 16,-5 0 11-16,8 0 0 0,-1 6-9 0,-3-6 9 15,4 0 0-15,3-3 15 0,0 0-3 0,4 3 0 16,-4 0-12-16,3 0 11 0,1-3-11 0,-4-4 10 16,7 7-10-16,-3-3 0 0,3 0 0 0,-3-3 0 15,-1-7 0-15,1 10 0 0,0-7 0 0,3 7 0 16,-3-6-35-16,-1-1-9 0,4-2-1 0,4-1-1 31,-7 4-94-31,-1-4-20 0,1 7-3 0,0-10-599 0</inkml:trace>
  <inkml:trace contextRef="#ctx0" brushRef="#br0" timeOffset="57931.748">26539 12052 57 0,'0'0'0'0,"0"0"0"0,0 0 0 0,-3 0 0 16,-4-9 0-16,0 9 0 0,7 0 209 0,-7 0 37 15,0-3 7-15,0 3 2 0,7 0-201 0,0 0-40 16,0 0-14-16,-11-6 9 0,8 6 42 0,3 0 8 0,0 0 1 0,0 0 1 15,0 0 19-15,0 0 4 16,0 0 1-16,0 0 0 0,0 0-14 0,0 0-3 0,-11 0-1 0,11 0 0 16,0 0-31-16,0 0-7 0,0 0-1 0,0 0 0 15,0 0-28-15,0 9 0 0,0 0 0 0,0-5 0 16,4 5 0-16,-1 0 0 0,1 1 0 0,-1-7 0 16,4 6 9-16,0 4-9 0,0-4 8 0,-3 1-8 15,3 2 9-15,0-2-9 0,3-1 10 0,-2 4-10 16,2 2 9-16,1-2-9 0,-1-4 8 0,1 4-8 15,3-1 0-15,-7 7 0 0,-3-6 8 0,6-4-8 16,1 10 0-16,-1-7 0 0,1 1 0 0,-4 3 0 16,4-1 0-16,3 1 0 0,-4 0 0 0,1-7 8 15,-1 4-8-15,-3 5 0 0,4-5 9 0,-4 3-9 16,0-1 8-16,0-5-8 0,0 9 8 0,0-7-8 16,0 1 23-16,-3 5 0 0,3 1 0 0,0-3 0 15,0 3-23-15,0-7 0 0,0 7-10 0,0 0 10 0,-3-7 0 0,3 7 11 16,0-3 0-16,0-7 0 15,-4 10-11-15,8-6 0 0,-7 2 9 0,-1-2-9 0,1 0 0 0,3-1 0 16,-4-3 0-16,1 4 0 0,-4-4 0 0,3 7 0 16,1-10 0-16,-1 4 0 0,-3 5 0 0,0-2 0 15,7 0 0-15,-3-1 0 0,-4-3 0 0,3 4 0 16,-3 6 8-16,7-7-8 0,-3 7 16 0,0-6 0 16,-4 9-1-16,3-3 0 0,-3-1-6 0,4 1-1 15,-4-3 0-15,0 3 0 0,0-1-8 0,3-2 0 16,4 6 0-16,-3-3 0 0,-8 3 13 0,8-10-2 0,-1 4-1 15,1 0 0-15,-4-1 7 0,0 1 2 0,0 0 0 0,0-1 0 16,3-5-2-16,-3 9 0 0,-3-7 0 0,3 1 0 16,0 2-9-16,0-2-8 0,-7 0 12 0,3 5-12 15,4-5 12-15,-3-4-4 0,3 4 0 0,-7 6-8 16,3-7 12-16,1 7-12 0,3-6 12 0,-4 2-12 16,0 1 8-16,-3 3-8 0,7-7 0 0,-3 7 0 15,-1 0 8-15,-3-3-8 0,4-1 0 0,-1 1 0 16,4 3 0-16,-3-7 0 0,-1 1 8 0,1 6-8 15,-1-7 0-15,1 7 0 0,-1-6 0 0,-3 5 0 16,4 1 0-16,-5-3 0 0,5 3 0 0,-4-7 0 16,0 7 0-16,0-6 0 0,3 5 0 0,-3-5 0 15,0 3 24-15,-3-4 0 0,2 1 1 0,5-1 0 16,-1 7-25-16,-3-6 0 0,-3 2 0 0,-1 1-11 16,4 0 19-16,0-4 4 0,-3 1 1 0,2-1 0 15,-2 7-13-15,-1-6 0 0,1 5 0 0,-1-5 0 0,1 3 8 0,6-4-8 16,0 1 11-16,-3-1-11 0,0 4 16 0,-3-3-4 15,-1-1-1-15,1-3 0 0,3 4-11 0,-4-4 8 16,0 4-8-16,1 3 8 0,-1-4-8 0,1-2 10 16,-1 2-10-16,0 1 10 0,1-4-10 0,-1 0 0 15,1 4 0-15,-1-4 0 0,1 1 0 0,-1-1-12 16,0-6 2-16,1 7-758 16,-1-4-152-16</inkml:trace>
  <inkml:trace contextRef="#ctx0" brushRef="#br0" timeOffset="60663.404">24913 14323 576 0,'-7'0'51'0,"7"0"-41"0,0 0-10 0,0 0 0 15,0-10 129-15,-3 7 24 16,3 3 5-16,0 0 1 0,0-9-127 0,0-1-32 0,0 10 0 0,0-9 0 15,3 6 0-15,-3 3 0 0,-3-10 0 0,3 7-10 16,0 3 28-16,0 0 6 0,0 0 0 0,0-6 1 16,0 6 57-16,0 0 11 0,0 0 3 0,0 0 0 15,0 0-26-15,0 0-5 0,0 0-1 0,0 0 0 16,0 0-34-16,0 0-7 0,0 0-2 0,0 0 0 16,0 0-21-16,0 0 0 0,0 9 0 0,0 4 0 15,3-4 0-15,-3 1 0 0,0 2 0 0,0 4-8 16,0-3 8-16,0-1 0 0,-3 7 0 0,3-7 0 15,0 10 13-15,0 0-1 0,0-3-1 0,0 3 0 16,-4 0 0-16,4 0 0 0,0-3 0 0,-3 3 0 0,3-3-11 0,0-1 10 16,0-2-10-16,0 6 10 15,0 3 6-15,3-3 2 0,-3 3 0 0,4-3 0 0,-4 0-18 0,0 3-14 16,0 0 2-16,0-3 1 0,0 0 11 16,0 0 12-16,0 3-2 0,0-9-1 0,0 6-1 0,0 0 0 15,0-3 0-15,0-7 0 0,0 7-8 0,0-7 0 16,3 7 9-16,-3-6-9 0,-3-4 25 0,3 4 1 15,0-4 0-15,0 1 0 0,0 2 1 0,0-6 0 16,0 4 0-16,0-10 0 16,0 3-16-16,0 0-3 0,0-3-8 0,0 0 12 0,0 0-4 0,0 0 0 0,0 0-8 0,0 0 12 15,0 0 13-15,0 0 3 0,0 0 0 0,0 0 0 16,-7 6 12-16,3-6 2 0,-3-6 1 0,3 3 0 16,1 0 1-16,-1-3 0 0,-3-4 0 15,4 4 0-15,-1-4-12 0,1 4-3 0,-4-3 0 0,3 3 0 16,-3-4-17-16,4 1-4 0,-4-1-8 0,3 1 12 15,-3-1-12-15,3 4 0 0,-3-9 0 0,0 5 0 16,0 4 0-16,0 0 0 0,0-4 0 0,4 1 0 16,-4 6 0-16,-1-1 0 0,5-2 0 0,-1 6 0 15,1-3 0-15,3 3 0 0,0 0 0 0,0 0 0 16,0 0-13-16,0 0 4 0,0 0 1 0,-4 3 0 16,1-3 8-16,3 10-8 0,-4-7 8 0,4 3-8 15,0 3-7-15,4 1-1 0,-4-4 0 0,3 10 0 16,1-4 16-16,-1 1 0 0,4-4 0 0,-3 4 0 15,0 6 0-15,3-10 0 0,0 4-10 0,0-1 10 16,0-2 0-16,0-1 0 0,0 3 0 0,0-2 0 0,4 2-10 0,-4-2 10 16,-4-1 0-16,1 4-9 0,6-4 9 0,-3-3 12 15,-3-2-2-15,3 2-1 0,0-3-9 0,0 0 12 16,0 3-12-16,4-2 12 0,-1-4-4 0,-3 0 0 16,4 0 0-16,3 0 0 0,4-10 5 0,-1 10 1 15,-3-6 0-15,4 0 0 0,0-4 13 0,-4 1 2 16,-4 6 1-16,4-7 0 0,-7 1-30 0,8-1 0 15,-5-2 0-15,-3 2 0 0,0-2 0 0,-3 3 0 16,6-1 0-16,-6 4 0 0,-1-10 0 16,4 7 0-16,-3 6 0 0,3-7 0 0,-3 1 0 0,-1-4 0 15,-3 10 0-15,4-6 0 16,3 2-80-16,-7 1-23 0,0 0-4 0,0-3-1095 0</inkml:trace>
  <inkml:trace contextRef="#ctx0" brushRef="#br0" timeOffset="68338.192">24412 15671 172 0,'0'0'16'0,"0"0"-16"0,0 0 0 0,0 0 0 15,0-9 230-15,0 6 43 0,-3-4 9 0,-1-2 2 16,4 9-184-16,0-3-36 0,0 3-7 0,0 0-1 15,0 0-1-15,0 0 0 0,0 0 0 0,0 0 0 16,0 0 11-16,0 0 2 0,7-3 1 0,-7 3 0 16,0 0-9-16,0 0-1 0,0 0-1 0,0 0 0 15,4 3-3-15,-4-3-1 0,0 0 0 0,3 3 0 0,1 6-22 0,-1 1-5 16,4-1-1-16,-3 1 0 16,-1-7-26-16,1 9 8 0,0-2-8 0,-1 8 0 0,1-5 0 0,-1 3 0 15,1-1 0-15,-4 4 0 0,-4 0 0 0,4-3 0 16,0 2 0-16,0 1 0 0,0-3 0 0,-3 9 0 15,-1-3 12-15,4-6-4 0,-3 6 16 0,3-4 4 16,-8 4 0-16,5 0 0 0,3-3-5 0,0-6-1 16,0 9 0-16,0-7 0 0,0 1-14 0,0 3-8 15,0-7 8-15,0 7-8 0,0-6 0 0,0-4 0 16,0 4 0-16,0 2 0 0,0-5 0 0,0-4 0 16,-4 3-12-16,4 1 4 15,0 2-24-15,0-12-5 0,-7 7-1 0,7-7 0 16,0 0-97-16,0 0-19 0,0 3-4 0,-3 6-746 0</inkml:trace>
  <inkml:trace contextRef="#ctx0" brushRef="#br0" timeOffset="69236.969">23456 16518 288 0,'0'0'25'0,"-3"0"-25"0,-4 0 0 0,0 0 0 16,0 6 140-16,-1-6 22 0,1 0 5 0,-3 0 1 15,-1 0-107-15,4 0-21 0,0 0-4 0,0 0 0 16,0 3 24-16,0-3 4 0,0 0 2 0,7 0 0 0,-7 0 36 0,7 0 7 16,0 0 2-16,0 0 0 0,0 0-33 0,0 0-6 15,0 0-2-15,0 0 0 0,10-3-24 0,-10 3-5 16,0 0-1-16,7 0 0 0,4 3-12 0,0-3-2 15,-4 0-1-15,3 0 0 0,-10 0 9 0,11 0 2 16,-1 0 0-16,1 0 0 0,-4 0 4 0,4 6 2 16,3-2 0-16,0-1 0 0,0-3-3 0,4 0-1 15,-4 0 0-15,7 6 0 0,0-6-17 0,4 3-3 16,-1-3-1-16,5 0 0 0,-1 0-5 0,7 0 0 16,0 0-1-16,4 0 0 0,0 6 3 0,3-2 1 15,1 2 0-15,3-3 0 0,-8 0-15 0,8 3-13 16,-3-2 2-16,2 5 1 0,-2-9 10 0,-1 9 16 15,4-6-4-15,0 7-1 0,3-10 5 0,1 9 0 0,3-6 1 0,-4 4 0 16,0-4-1-16,1 3-1 0,-4-3 0 0,3-3 0 16,0 0 13-16,1 6 4 0,3-6 0 0,0 0 0 15,-8 0-32-15,5 0-8 0,-8 0-1 0,4 0 0 16,-4-6 9-16,1 6 12 0,-4 0-2 0,3-3-1 16,-7 3-9-16,4-6 0 0,-4 6 0 0,8 0 0 15,-1 0 0-15,-3-3-11 0,-4 3 11 0,-3-7-12 16,3 7 12-16,-7 0-10 0,-3-3 10 0,-4 3-10 31,-3 0-30-31,-1 0-5 0,5 0-2 0,-8 0 0 0,-4 0-172 0,1 0-34 0</inkml:trace>
  <inkml:trace contextRef="#ctx0" brushRef="#br0" timeOffset="70938.392">23689 16781 403 0,'0'0'17'0,"0"0"5"0,0 0-22 0,0 0 0 15,0 0 0-15,0 0 0 0,0 0 195 0,0 0 34 16,0 0 7-16,0 0 2 0,4-9-170 0,-4 9-35 16,7-3-6-16,-4 0-2 0,1-4 0 0,-4 7 0 0,0 0 0 0,3-9 0 15,1 9 27-15,-4 0 4 0,0 0 2 0,0 0 0 16,0 0 0-16,0 0 0 0,0 0 0 0,0 0 0 16,0 0-18-16,0 0-4 0,0 0-1 0,-7 0 0 15,0 9-17-15,0-9-3 0,0 10-1 0,-4-7 0 16,0 6 7-16,4-3 2 0,-3 4 0 0,3-4 0 15,-4 4 6-15,4-1 2 0,0 4 0 0,-4-4 0 16,4 3-9-16,-3 4-2 0,6-3 0 0,-6-1 0 16,-1 7-10-16,4 0-2 0,-7-3-8 0,7 2 12 15,-4 4-12-15,1 0 8 0,-4 0-8 0,3-3 0 16,-3 9 17-16,0-3-2 0,0-3-1 0,0 6 0 16,-4-2-2-16,0 2 0 0,1-3 0 0,2 3 0 15,1-3-12-15,4 3 0 0,-1 1 0 0,4-4 0 16,0-3 22-16,0 0-2 0,4 0 0 0,-1-4 0 15,0 4-12-15,4 0-8 0,-3-3 8 0,6 0-8 16,1-3 0-16,0 9 0 0,3-10 0 0,0 4-8 16,-4-6 8-16,8 9-12 0,-4-7 12 0,-4 1-12 15,4 0-15-15,4-1-3 0,0-2-1 0,-1 3 0 16,-3-4-29-16,4-2-7 0,-1 2-1 0,-3 1 0 16,-3-7-21-16,3 3-5 0,4 1-1 0,-4-4 0 15,-7-6-139-15,10 0-28 0,8 6-6 0,3-6-256 0</inkml:trace>
  <inkml:trace contextRef="#ctx0" brushRef="#br0" timeOffset="71760.618">23932 17051 576 0,'0'0'51'0,"0"0"-41"0,0 0-10 0,0 0 0 15,0 0 271-15,-3 6 52 0,-4 4 10 0,7-10 3 16,0 0-224-16,0 0-45 0,0 0-9 0,0 6-2 16,0-6 4-16,-4 9 0 0,4-2 0 0,0 2 0 15,-3 0-2-15,-1-2 0 0,8-1 0 0,-4 3 0 16,0 1-22-16,0 2-5 0,3-2-1 0,-3-1 0 15,0 4-10-15,0-4-3 0,0 10 0 0,0-7 0 16,0 1-17-16,0 6 0 0,-3 3 8 0,-1-4-8 0,4 1 0 0,0-3 8 16,0 6-8-16,0-3 0 0,-3 0 0 15,-1-4 0-15,4 4 0 0,0-6 0 0,-3 5 0 0,-1-5 0 16,4-4 8-16,-3 1-8 0,3 2 0 0,0-12-17 16,-4 10 3-16,1-1 1 15,-1 1-27-15,1 2-6 0,-5-3-1 0,5 4 0 16,3-4-29-16,-4 1-7 0,1-7-1 0,3 6 0 15,-4 1 4-15,4-10 0 0,0 0 0 0,-3 9 0 16,-1-6-20-16,4-3-3 0,0 0-1 0,0 0-590 0</inkml:trace>
  <inkml:trace contextRef="#ctx0" brushRef="#br0" timeOffset="72672.115">24359 17346 518 0,'0'0'46'0,"0"0"-37"0,0 0-9 16,0 0 0-16,0 0 268 0,0 0 51 16,0 0 10-16,0 0 3 0,0 0-235 0,0 0-46 0,7 3-10 15,0-3-1-15,4 3-13 0,0-3-3 16,-1 6 0-16,4-3 0 0,4-3 23 0,0 0 4 0,-1 7 1 0,4-4 0 15,4-3-16-15,0 0-4 0,-4 0 0 0,0 0 0 16,0 0-32-16,0 3 0 0,1-3 0 0,-1 0 0 16,-4 6 0-16,5-6 0 0,-5 3 10 0,4-3-10 15,-3 0-15-15,0 0-8 0,-1 7-1 0,1-4-1 32,0-6-35-32,-1 3-6 0,1-7-2 0,-1 7-531 0,1 0-106 0</inkml:trace>
  <inkml:trace contextRef="#ctx0" brushRef="#br0" timeOffset="77709.905">25361 17437 1094 0,'0'0'97'0,"-3"9"-77"0,3-3-20 0,-7-3 0 16,3 7 326-16,-3-7 62 0,7-3 12 15,0 6 2 1,0-6-385-16,0 0-77 0,0 0-15 0,0 3-3 16,0 4 38-16,0-1 8 0,4 3 2 0,-1-2 0 0,-3 2 54 0,4-3 12 0,3 1 1 0,0-4 1 15,0 6-18-15,0 4-4 0,3-4-1 0,1 0 0 16,0 4-7-16,-1-4 0 0,4 1-8 0,0 2 12 16,-3-2 0-16,3 9 0 0,0-7 0 0,0 1 0 15,0 5-12-15,-3 1 0 0,7-6 0 0,-4 6 0 16,0-4 17-16,0 4 4 0,0 3 1 0,-3-3 0 15,-1 0-22-15,4 6 0 0,-3-3 0 0,-4 0 0 16,0-4 0-16,-3 4 0 0,3-3 0 0,-4-6 0 0,-3 6 11 0,0-7-3 16,-3 7 0-16,-1 0 0 0,4-4-8 0,-3-2 0 15,-1 3 0-15,-3-1 0 0,0 1 0 0,0-3 0 16,3-4 0-16,-3 4 0 0,0-4 0 0,-3 3 0 16,-1-2 0-16,1-7 0 0,-5 6 18 0,5 1 2 15,-8-4 0-15,1 0 0 0,2-6 0 0,-2 7 1 16,3-4 0-16,-4-3 0 0,4 0-9 0,0 0-1 15,0-3-1-15,3-4 0 0,-7 7-10 0,8-3 8 16,-1-6-8-16,4 6 8 0,0-4-18 0,0 4-4 16,0-6-1-16,4-1 0 15,-1 1 15-15,4-3 0 0,4 2 0 0,-1-2 10 0,1-7 1 0,-1 9 0 16,1-2 0-16,3-10 0 0,0 0 2 0,3 0 1 16,-3 3 0-16,0-3 0 0,4 0 2 0,0-6 1 0,-1 6 0 0,1 0 0 15,-1 0 1-15,1 0 0 0,-4-6 0 0,4 6 0 16,-1 0 2-16,1-3 1 0,-1-3 0 0,-3 6 0 15,4-6 0-15,0 3 0 0,-1-7 0 0,1 10 0 16,3 0-13-16,0-6-8 0,0 6 8 0,0 0-8 16,0-6 0-16,-3 6-12 0,3 0 2 0,4-3 0 15,-4 0-2-15,0 3-1 0,0 9 0 0,-3-5 0 32,3 11-21-32,-7-8-4 0,3 11-1 0,-3-5 0 0,0 0 6 0,4 6 1 0,-4-4 0 0,-7 7 0 15,7-3-26-15,-7 3-5 16,11-9-1-16,-4 6 0 0,-7 3-129 15,0 0-27-15,0 0-4 0</inkml:trace>
  <inkml:trace contextRef="#ctx0" brushRef="#br0" timeOffset="78810.606">25897 16728 1627 0,'0'0'72'0,"0"0"15"0,0 0-70 0,0 0-17 16,0 0 0-16,-3 6 0 0,-4-3 27 0,7-3 1 15,0 0 1-15,0 0 0 0,0 0-11 0,0 0-2 16,0 0-1-16,3 3 0 0,1 7 26 0,-1-1 6 15,1-2 1-15,3-1 0 0,0 3-8 0,4 1 0 16,-1 2-1-16,1-2 0 0,-1 8-28 0,1-5-11 16,0-1 8-16,3 4-8 0,0-3 8 0,0 5-8 15,4-2 8-15,-4 6-8 0,3 3 34 0,8 0 2 16,-4 7 0-16,4-10 0 0,-4 6 5 0,-3-3 2 16,3-3 0-16,0 3 0 0,0-3-9 0,-3 0-2 0,-1-6 0 0,-2 9 0 15,2-10-14-15,-3 7-3 0,-3-3-1 0,-1 3 0 16,-2 9-14-16,-1-2 0 15,0-4 0-15,0 3 0 0,-4-3 0 0,1 3 0 0,-1-3 0 0,-3 7 0 16,0-1 0-16,-3-3 0 16,-1-3 0-16,-3 4 0 0,0-4 0 0,-3 0 11 0,-1 0-11 0,0 3 10 15,1-6-2-15,3 0-8 0,-7 0 12 0,7-10-4 16,-1 10-8-16,-2-12 0 0,-1 2-10 0,1-2-765 16,3-1-153-16</inkml:trace>
  <inkml:trace contextRef="#ctx0" brushRef="#br0" timeOffset="109498.945">11472 15301 1587 0,'14'-6'35'0,"-14"6"7"0,-7 0 2 0,7 0 0 0,7 0-35 16,-7 0-9-16,-7 0 0 0,4-3 0 0,3 3 17 0,0 0 2 16,0 0 0-16,0 0 0 0,-11-3-27 0,15-4-6 15,10 7-1-15,-3-3 0 0,-4-3 1 0,3 6 0 16,4-3 0-16,4-4 0 0,3 4 14 0,-7 3 10 16,0 0-2-16,4 0 0 0,3 3 9 0,4-3 2 15,-1 0 0-15,1 0 0 0,3 0 17 0,15 0 3 16,-4 0 1-16,6 0 0 0,1-3-28 0,-14 3-12 15,7-3 10-15,3-3-10 0,4 6 0 0,3 0 0 16,-3-3 0-16,7-3 0 0,0 6 0 0,21 0 8 16,0-4 0-16,-3-2 1 0,3 3 37 0,-4 3 7 0,1-3 2 0,3-3 0 15,-3-4-39-15,3 7-8 0,3-6-8 16,-3 5 11-16,4-2 12 0,-7 3 2 0,-1-3 1 0,-13 6 0 16,-1-3-12-16,4 3-2 15,-4-3-1-15,8-4 0 0,-4 4-11 0,0-3 10 0,-4 6-10 0,22-3 10 16,-4-4-10-16,-25 7 0 0,1-3 0 0,-1 0 0 15,4-3 17-15,-3 6-1 0,2 0-1 0,-6 0 0 32,-3 6-39-32,13-3-7 0,-7 0-1 0,-6 4-1 0,-8-4-74 0,-3-3-14 15,-4 9-3-15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06T20:06:18.6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1471 6057 979 0,'0'0'87'0,"0"0"-70"16,0 0-17-16,0 0 0 0,0 0 134 0,0-10 23 16,0 4 5-16,-3-3 1 0,3 9-132 0,0-13-31 15,0 13 0-15,0-9 0 0,-7 6 0 0,7-7 0 16,-4 7 0-16,4-3 0 16,0 6-32-16,0-3-8 0,-4-7-2 0,4 1 0 0,-7 9 21 0,7-10 4 15,-3 7 1-15,-4-3 0 0,7 6 16 0,-4-3 0 16,-6-7 0-16,6 7 9 0,-6-3 9 0,3 3 2 15,-1-3 0-15,-2 6 0 0,-1 0 12 0,1 0 4 16,-4 0 0-16,3 0 0 0,-3 0-21 0,-4 0-4 16,11 6-1-16,-14-3 0 0,7-3-10 0,-7 9 0 0,7-9 0 0,0 10 0 15,-8-7 0-15,8 6 0 0,-3 1 0 0,3-1 0 16,-1-6 0-16,5 7 0 0,-4-1 0 0,3 1 0 16,-3-7 0-16,3 6 0 0,1 4 0 0,-1-4 8 15,1 0-8-15,3 4 0 0,-4-4 0 0,0 7 8 16,8-10 5-16,-4 4 1 0,3 2 0 0,-3-2 0 15,4-1 18-15,3 4 3 0,0-13 1 0,0 9 0 16,0 1-36-16,0 2 0 0,0-6 0 0,3 4 0 16,4-4 0-16,-3 3 0 0,-4-2 0 0,7-4-9 15,-4 6 21-15,8-6 4 0,-7-3 0 0,6 7 1 16,-6-7-1-16,6 0 0 0,1-7 0 0,-1 7 0 16,-6 0-8-16,7-3-8 0,-1 3 9 0,1-9-9 15,-1 9 12-15,1-10-4 0,-4 1-8 0,4 6 12 16,-1-7 5-16,4 1 1 0,-3 6 0 0,-1-6 0 0,1-1 3 15,0 1 1-15,-8-4 0 0,8 4 0 0,-8-1-11 0,8 4-3 16,-11-3 0-16,3-1 0 16,-3 1-8-16,0-1 0 0,7 1 9 0,-7 6-9 0,0 0 13 0,0 3-1 15,0 0-1-15,0 0 0 0,4-7 9 0,-4 4 3 16,0-3 0-16,0 6 0 0,0 0-8 0,0 0-2 16,7-9 0-16,-7 9 0 0,3 0-1 0,-3 0-1 15,0 0 0-15,0 0 0 0,0 0-11 0,0 0 8 16,0 0-8-16,0 0 8 0,0 0-8 0,8 9 8 15,-5 0-8-15,-3 4 8 0,4 3 22 0,-4-4 4 16,7-2 1-16,-7 2 0 0,-7 1-35 0,7-4 0 16,0 10 0-16,0-6 0 0,7 5 0 0,-7-2 12 15,0 3-4-15,0 0-8 0,3 3 8 0,-3-4-8 16,0-2 0-16,-3 0 0 0,6-1 0 0,-3 1 0 0,7 0 0 0,-3-1 0 16,-1 1 11-16,4-6-11 0,4 2 10 0,-11 4-10 15,11-4 0-15,-8-9 0 0,-3-3-11 0,4 10 11 31,3-1-31-31,-7-9 2 0,0 0 0 0,10 10 0 16,-6-7-121-16,-4-3-24 0,0 0-5 0,0 0-1 0</inkml:trace>
  <inkml:trace contextRef="#ctx0" brushRef="#br0" timeOffset="370.694">1588 6248 403 0,'0'0'36'0,"0"0"-36"16,0 0 0-16,0 3 0 0,-8 7 373 0,8-7 68 16,-3 6 14-16,3-3 2 0,0-6-349 0,0 10-69 0,-4-4-15 0,4 3-2 15,-7 1-7-15,4 2-2 0,3 4 0 0,-7-3 0 16,7-4-13-16,0 4-16 0,-4-1 3 0,4 7 1 31,0-10-25-31,0 4-5 0,4-1-1 0,-4-2-861 0</inkml:trace>
  <inkml:trace contextRef="#ctx0" brushRef="#br0" timeOffset="3301.903">4487 5956 864 0,'7'-3'76'15,"-3"-3"-60"-15,-4 6-16 0,0 0 0 16,0 0 129-16,0-3 23 16,0-7 5-16,0 1 1 0,0 9-132 0,-4-9-26 0,4-4 0 0,0 4-12 0,-10 6 12 0,6-7 0 15,4 1 0-15,0-1 0 0,-7 7 0 0,4-6 0 16,3 6 0-16,0-7 0 0,0 10 10 0,0 0 4 15,-7-6 1-15,0 0 0 0,0-1 25 0,7 7 4 16,-11 0 2-16,0-3 0 0,4 3-21 0,-10 0-4 16,10 3-1-16,-4-3 0 15,-7 7-9-15,11-4-3 0,-10 0 0 0,3 3 0 0,3 4 16 0,-3-7 2 16,3 6 1-16,-3-6 0 0,4 7-11 0,-1-1-3 16,-3-6 0-16,3 7 0 0,1 12-13 0,-4-13 0 15,0 7 8-15,-1-1-8 0,-2 4 0 0,3-6 0 16,3 9 0-16,-3 0 0 0,0-13-9 0,3 13 9 0,8-6-13 0,-4-1 5 15,3 4 8-15,4-6-12 0,0-4 12 0,0 10-12 16,4-10 12-16,3 1 0 0,-4-4 0 0,8 3-8 16,-1 1 8-16,-6-7 8 0,7 6-8 0,-1 1 11 15,1-4 4-15,-8-3 1 0,8 0 0 0,-1-3 0 16,-3 0-16-16,4-3 8 0,0 3-8 0,-1-9 0 16,1 6 10-16,3-7-10 0,-3 1 10 0,3-4-10 15,-7 1 8-15,7-4-8 0,-4 0 0 0,4 1 0 16,-10-7 0-16,7 9-13 0,-4-6 1 0,7 4 0 15,-11-4 1-15,4 0 1 0,0-3 0 0,0 3 0 16,-3-3 10-16,3 10 14 0,-7-7-3 0,4 10-1 16,3-4 3-16,-4 4 1 0,1-4 0 0,3 10 0 15,-7-3 5-15,0 6 1 0,0 0 0 0,0 0 0 16,0 0-6-16,0 0-1 0,0 0 0 0,3 9 0 16,-3 4-5-16,0 9 0 0,-3-13-8 0,3 10 12 15,-7 0 10-15,7-4 2 0,-7 4 0 0,7 0 0 0,-7-3 4 0,7 2 2 16,-4 4 0-16,4-3 0 0,-7-6-18 0,3 9-4 15,4 0-8-15,0-7 12 0,0 1-12 0,0 0 0 16,11-1 0-16,-11 1 0 16,0-3-40-16,4-4 0 0,3 4-1 0,-7-4 0 15,7 0-67-15,-7 4-12 0,0-10-4 0,7 6-437 16,-4 1-88-16</inkml:trace>
  <inkml:trace contextRef="#ctx0" brushRef="#br0" timeOffset="3985.945">4650 6217 1836 0,'0'0'81'0,"0"0"17"15,0 0-78-15,0 0-20 0,0 0 0 0,10-7 0 16,-10-2 45-16,4 6 6 0,-1-7 1 0,4 1 0 16,-3 6-35-16,3-6-6 0,-7-1-2 0,0 1 0 0,7 9-9 15,-4-13 0-15,5 4 0 0,-1-1-11 0,-4 4 11 0,4 0 0 16,0-4 0-16,0 7 0 15,4-6 0-15,-8 6 0 0,4-4 0 0,1 7 11 0,-1-3 0 0,3 3 0 16,-10-6 0-16,0 6 0 0,14 6-1 16,-3-3 0-16,-8-3 0 0,4 10 0 0,0-4-10 0,1 0 0 15,2 1 9-15,-10 2-9 0,7 4 9 0,0-10-9 16,4 6 12-16,-11 4-12 0,7-4 9 0,-4 1-9 16,4 2 0-16,1-3 9 0,-5 1-9 0,4 2 0 15,-7 4 0-15,0 0 8 0,0-7-8 0,4 10 0 16,-4-6 0-16,-4 8 0 0,4-2 0 0,0-6 0 0,0 9 0 15,-10-7 0-15,10 1-12 0,-11 6 12 16,4-6-10-16,0-1 10 0,0 4-14 0,3-6 3 0,-6-4 1 0,6 4 0 16,-6-4 10-16,-1 1 0 0,4-4 0 0,0 0 0 15,-4-6 0-15,-3 6 8 0,4-2-8 0,-8-4 8 16,4 0-8-16,-4 0 0 0,8 0 0 0,-8 0 0 16,0-10 0-16,4 7 0 0,-7-6 0 0,7-1-8 15,3 1 8-15,-3-4 0 0,4 4 0 0,-4-1 0 16,6-2 0-16,5 2-12 0,3 1 4 0,-7 6 0 15,3 0-5-15,4 3-1 0,0 0 0 16,0 0 0-16,0 0 14 0,11 3 0 0,-4-3 0 0,11 9 0 16,-1-6 26-16,4 7-2 0,1-1 0 0,2 1 0 15,1-7 5-15,-4 6 1 0,4-3 0 0,0 1 0 16,3-1-9-16,-4-3-1 0,1 7-1 0,0-10 0 16,3 9-11-16,-3-6-8 0,-1 3 12 0,1-2-12 15,-7 2 0-15,-1-3 0 0,1 6 0 0,3-6 0 0,0-3-8 0,-10 10-9 16,7-10-2-16,3 6 0 15,-11-3-113-15,5 0-24 0,-1 7-4 0</inkml:trace>
  <inkml:trace contextRef="#ctx0" brushRef="#br0" timeOffset="9023.196">12735 6198 1116 0,'0'0'49'0,"0"0"11"0,-7 0-48 0,7 0-12 16,0 0 0-16,0 0 0 0,-3 0 89 0,-4-3 16 15,3-4 3-15,4 7 1 0,-3 0-65 0,-4-3-12 16,-1-3-4-16,1 3 0 0,-3 0-28 0,3-3 0 15,0 6 0-15,-4-4 0 0,4-2 0 0,-3 6 0 0,-5 0 0 0,1-3 0 16,-3 3 0-16,-1 0 0 0,0 0 0 16,1 0 0-16,-4 3 21 0,-1-3-1 0,1 6-1 0,0-2 0 15,-4-4 22-15,1 9 5 0,-1-6 1 0,4-3 0 16,-4 9-24-16,4-9-5 0,0 10-1 0,-4-10 0 16,4 0 13-16,0 0 2 0,0 3 1 0,-1-3 0 15,5 6-23-15,-1-6-10 0,1 0 8 0,2-6-8 16,1 6 8-16,0-3-8 0,-3 3 8 0,2 0-8 15,5-3 12-15,-4 3-4 0,0 0 0 0,3-7 0 16,4 7 1-16,7 0 0 0,0 0 0 0,0 0 0 16,0 0-1-16,0 0-8 0,11 0 12 0,6 0-4 15,-3 0-8-15,0 0 0 0,1 7 0 0,6-4 8 16,0-3-8-16,4-3 0 0,-4 3 0 0,3-7 0 16,5 7 0-16,-5 0 0 0,1 0 0 0,3 0 0 0,-3-3 0 15,0-3 0-15,3 6 0 0,-3 0 0 16,-1-3 0-16,1 3 0 0,0-3 0 0,-1-3 0 0,5 6 0 0,-8 0 0 15,0-4 0-15,-7 4 0 0,7 4 0 16,-7-4 0-16,0 0 10 0,1 0-10 0,-8 0 0 0,3 0 0 16,-10 0 0-16,0 0 0 0,0 0 0 0,0 0 0 15,0 0 0-15,0 0 0 0,0 0 0 0,-3 9 0 16,-1-6 0-16,-3-3-9 0,0 6 9 0,-4-3 9 16,1-3-1-16,-1 0-8 0,1 7 24 0,-4-4-3 15,-4-3 0-15,4 0 0 0,0 0-4 0,-4 3-1 16,0-3 0-16,1 0 0 0,-1 0 1 0,0 0 0 15,4 6 0-15,-3-6 0 0,-1-6-4 0,0 6-1 16,1 6 0-16,-1-3 0 0,1-3-12 0,-1 0 0 0,-3 7 0 0,7-4 0 16,0-3 0-16,-1 0 0 0,-2 9 0 0,6-9 0 15,1 3 0-15,-1-3 0 0,0 0 0 0,1 7 9 16,3-7-9-16,0 3 0 0,0-3 0 0,7 0-11 16,-4 0 11-16,4 0 0 0,0 0-9 0,0 0 9 15,0 0-20-15,0 0 1 0,11 6 0 0,3-3 0 16,0-3-3-16,7 6-1 0,-3-2 0 0,3-1 0 15,0-3 10-15,4 0 1 0,-4 0 1 0,0 6 0 16,4-6 11-16,0 3 0 0,-4-3-9 0,3-3 9 16,-2 3 0-16,-5-6 0 0,4 6 0 0,-3-3 0 15,-4-1 9-15,0-2 7 0,0 6 0 0,-3 0 1 16,-11 0-5-16,0 0-2 0,7-9 0 0,-7 9 0 16,0 0 18-16,0 0 3 0,0 0 1 0,0 0 0 0,0 0-2 15,-7-3 0-15,0-4 0 0,-4 4 0 0,1 3-22 0,-8 0-8 16,0-3 0-16,1 3 0 0,-4 3 0 0,-1-3-10 15,-2 0 0-15,-1 0 0 16,-3 3-93-16,-4 4-18 0,0-4-4 0,1-3-851 16</inkml:trace>
  <inkml:trace contextRef="#ctx0" brushRef="#br0" timeOffset="17511.191">1912 7706 921 0,'0'0'40'0,"0"0"10"0,0 0-40 0,0 0-10 0,0 0 0 0,0 0 0 15,0 0 20-15,0 0 3 0,0 0 0 0,0 0 0 16,0 0-23-16,0 10 0 0,0-10 0 0,-7 3 0 16,3 3 0-16,4-3 0 0,-3-3 0 0,-8 10 0 15,4-7 22-15,4-3 6 0,-8 9 2 0,8-3 0 16,-8 4 1-16,4-4 0 0,0 3 0 0,-4 10 0 16,-6-6 17-16,3 9 4 0,0 0 1 0,-8-3 0 15,5 2-29-15,-4 1-7 0,-4 7-1 0,4-4 0 16,-4 3-8-16,0-3-8 0,4 6 12 0,-4-6-12 15,1 1 12-15,-1-4-12 0,7-1 12 0,-10 8-12 0,0-7 34 0,3 0 0 16,1 0 0-16,-1-1 0 0,0 1-9 0,1-3-1 16,2 3-1-16,-2 0 0 0,10-3-2 15,-4-6 0-15,0 5 0 0,1-5 0 16,10-4-21-16,-4 4-18 0,-7 6 3 0,15-10 1 0,-8 0 14 0,8-5-11 16,-4 8 11-16,7-6-10 0,0-6 10 0,0 4-12 15,0-4 12-15,7 9-12 0,-7 3 12 0,10-5 0 16,-3 2 0-16,4-6 0 0,7 10 0 0,-4-4 0 15,0-2 0-15,7-1 0 0,-3 3 0 0,3 1 0 16,0-1 0-16,4 0 0 0,-1-5 0 0,1 2 0 16,3-3 0-16,0 6 0 0,-3-5 0 0,0 5 0 15,0-3 9-15,-1-3-9 0,1 4 0 0,0-1 0 16,6-6 0-16,-2 9 0 0,-5-9 0 0,1 10 0 0,7-10-10 0,-8 9 10 16,1-6 0-16,0-3 0 0,0 10 0 0,-1-10 0 15,-3 9 0-15,4-6 0 0,0-3 0 0,-4 6 0 16,-3-2 0-16,3-4 0 0,0 0 0 0,-7 0 0 15,0 0 10-15,0 0-10 0,4 0 12 0,-11 0-12 16,0-4 16-16,4 4-3 0,-4 0-1 0,0-6 0 16,3 6 3-16,-6-3 0 0,6 0 0 0,-6-3 0 15,3 3-6-15,-4-4-1 0,5-2 0 0,-5 6 0 16,-3-7 18-16,4 1 3 0,3 3 1 0,-7-4 0 16,0 1-5-16,-7-1-1 0,7-2 0 0,-4 2 0 15,4-8-12-15,-3 5-4 0,-5-6 0 0,5 7 0 16,-4-7-8-16,3-3 10 0,4 0-10 0,-3 0 10 15,-8 0 0-15,4-6 0 0,4 6 0 0,-4 3 0 16,0-6-10-16,-4 3 8 0,0 0-8 0,1 0 8 16,6-3 18-16,-13 3 3 0,3 0 1 0,-1 0 0 0,1 3 6 0,-7-3 2 15,0-3 0-15,3 3 0 0,-3 0-16 0,7-3-3 16,-7 3-1-16,7 0 0 0,-7 1-18 0,7-1 0 16,3 3 0-16,-3 3 0 0,3-3 8 0,-3-3-8 15,4 4 12-15,-1-1-12 16,7 6-14-16,-3 1-10 0,-3-7-1 0,6 9-1 15,4-2 2-15,-3 2 1 0,-4 1 0 0,3 6 0 16,4-7-35-16,0 10-7 0,0 0-2 0,0 0-574 16,0 0-115-16</inkml:trace>
  <inkml:trace contextRef="#ctx0" brushRef="#br0" timeOffset="18601.04">4240 7888 921 0,'0'0'82'0,"0"0"-66"0,4-3-16 0,7-6 0 15,-11 9 70-15,3 0 10 0,4-4 3 0,4-2 0 16,-8 6-83-16,-3 0-22 0,11 0-2 15,-11 0 0 1,0 0-19-16,0 0-4 0,0 0-1 0,0 0 0 0,0 0 37 0,0 0 11 16,0 0 0-16,0 0 0 0,-7 10 78 0,0-1 22 0,0 0 5 0,-4 1 1 15,0 2-59-15,4 1-12 0,-10-1-3 0,10 4 0 16,-11 0-1-16,4-7-1 0,0 10 0 0,0-7 0 16,-4 1-11-16,0 6-3 0,-6 0 0 0,3-7 0 15,-1 10-4-15,-2-3 0 0,-1 0-1 0,0 3 0 16,1-7-11-16,-1 14 0 0,0-7 0 0,-6 0 0 15,2-1 0-15,5 1 0 0,-1 7 0 0,0-7 0 16,4 0 11-16,0 0 0 0,7-1 0 0,3-2 0 16,-3-6 13-16,7 6 2 0,0-10 1 0,-4 0 0 0,11 1-11 15,-7-4-3-15,7-6 0 0,0 6 0 16,0-6-13-16,7 4 0 0,-7-4 0 0,11 9 0 0,3-3 0 0,0-3 0 16,0 0 0-16,4 4 9 0,0-4-9 0,6-3 0 15,1 6 0-15,7-3 0 0,-4-3-22 0,7 10 3 16,0-7 1-16,8 6 0 15,-1 1-14-15,0-1-4 0,1-6 0 0,3 7 0 0,0-1 19 0,-8-6 3 16,8 3 1-16,4-2 0 0,6-4 3 0,-7 9 1 16,-3-3 0-16,-3-3 0 0,6 1 9 0,-3 2 9 15,-4-3-1-15,1-3-8 0,2 6 0 0,-6-3 0 16,4-3 0-16,-1 0 0 0,-7 0 0 0,7 0 15 16,-6 0-3-16,-1 7-1 0,-7-4 1 0,4 0 1 0,-7-3 0 15,-1 0 0-15,1 0-3 0,-7 0-1 0,-1 6 0 0,-3-6 0 16,8 0 7-16,-8 0 0 0,-4 0 1 0,-3 0 0 15,4 0 4-15,-4-6 1 0,4 6 0 0,-8 0 0 16,1-3 25-16,3-7 5 0,-4 10 0 0,4-9 1 16,-7 0-22-16,0 5-5 0,0-5-1 0,0-4 0 15,-7 1-1-15,7-4 0 0,-3 4 0 0,-4-7 0 16,0 6-11-16,0-9-2 0,-4 4-1 0,0-4 0 16,-3 0 6-16,-3 3 0 0,-1-3 1 15,0 0 0-15,1 3 6 0,-8-3 1 0,0 0 0 0,1 0 0 16,6 3-24-16,-10 7 0 0,10-10-10 0,-7 3 10 15,1 3 9-15,-1-2 9 0,-3-1 2 0,3 3 0 16,0-3-1-16,1 1 0 0,-1-4 0 0,0 3 0 16,1-3 9-16,-5 0 3 0,8-3 0 0,-10 3 0 15,2 3-3-15,5 0 0 0,-12-3 0 0,12 0 0 0,-1 3-20 16,0-2-8-16,1 8 0 0,-8 0 9 0,4-2-9 16,-1 12-11-16,1-7 3 0,3 1 0 15,1 6-15-15,-1-4-2 0,0 7-1 0,1 0 0 16,3 0-44-16,-4 0-9 0,11 7-1 0,-4-4-644 15,7-3-128-15</inkml:trace>
  <inkml:trace contextRef="#ctx0" brushRef="#br0" timeOffset="21114.998">15078 5677 1785 0,'0'0'39'0,"0"0"8"0,-7 0 1 0,0 0 4 0,0 7-42 0,-4-7-10 0,-3 0 0 0,3 0 0 16,-3 0 11-16,0 6 0 0,-7-6 0 0,3 3 0 16,-3-3-11-16,-4 0-11 0,-3 0 3 0,0 0 0 15,-4 0 8-15,0 6 11 0,1-6-3 0,2 0 0 16,-6-6-8-16,7 6 0 0,-4 0 0 0,8 0-11 0,-5 0 30 0,1 0 5 15,3 0 2-15,4 0 0 0,-3 0 2 0,2-3 0 16,1 3 0-16,4 0 0 0,2 0-13 0,1-6-3 16,4 6 0-16,-1 0 0 0,1 0-12 0,6 0 11 15,4 0-11-15,0 0 10 0,0 0-10 0,0 0 0 16,11 6 9-16,3-6-9 0,0 0 0 0,7 3 0 16,0-3-12-16,4 6 4 0,3-6 8 0,0 3 0 15,4-3-9-15,0 0 9 0,3 0 0 0,0 7 0 16,-3-4 0-16,3-3 8 0,4 0-8 0,-3 0 0 15,-5 0 0-15,1 0 0 0,0 0 0 0,-4 0 0 16,0-3 0-16,0-4-11 0,-6 7 11 0,2 0 0 16,-3 0 8-16,-3-3-8 0,0 6 0 0,-4-6 0 0,3 3 0 0,-2-6 0 15,-8 6 0-15,3 0 9 0,-10 0-9 0,7 0 0 16,-7 0 9-16,0 0-9 0,0 0 0 0,0 0 9 16,0 0-9-16,0 0 10 0,0 0-10 0,-7 6 10 15,-7-3-10-15,4-3 10 0,-5 0-10 0,5 0 10 16,-4 0-10-16,-4 0 0 0,4 0 0 0,0 0 0 15,-4 0-15-15,1 0-8 0,2 0-1 0</inkml:trace>
  <inkml:trace contextRef="#ctx0" brushRef="#br0" timeOffset="23095.926">2000 7443 2073 0,'-10'3'92'0</inkml:trace>
  <inkml:trace contextRef="#ctx0" brushRef="#br0" timeOffset="37384.514">2187 3805 1335 0,'0'0'59'0,"0"0"13"0,0 0-58 0,0 0-14 0,0 0 0 0,0 0 0 16,0 0 14-16,0 0 0 16,0 0 0-16,0 0 0 0,0 0-5 0,0 0-1 0,0 0 0 0,-10 0 0 15,3 7 1-15,0-7 0 0,-4 3 0 0,4-3 0 16,3 9 13-16,-6-9 2 0,-1 9 1 0,8 1 0 15,-8-7 38-15,8 10 7 0,-8-7 2 0,0 3 0 16,1 7-26-16,6-10-5 0,-6 7-1 0,-4 6 0 16,3-7-3-16,0 7-1 0,-3 3 0 0,-3-3 0 15,10 3-16-15,-11 0-3 0,0 3-1 0,8-3 0 16,-11 6-4-16,6-6-2 0,5 6 0 0,-4-6 0 16,3 0-10-16,-3 0 10 0,7-3-10 0,4-4 10 15,-8 1-10-15,7-3 0 0,-3-1 0 0,4 1 8 16,3-7-8-16,0-6-16 0,-7 9 4 0,3-6 1 15,4-3-25-15,0 0-6 0,0 0-1 0,0 0 0 16,0 10-21-16,0-10-4 0,0 0 0 0,0 0-482 16,0 0-96-16</inkml:trace>
  <inkml:trace contextRef="#ctx0" brushRef="#br0" timeOffset="37816.909">2212 3761 2041 0,'0'0'90'0,"0"0"19"0,0 0-87 0,0 0-22 0,0 0 0 0,0 0 0 15,0 0 9-15,0 0-9 0,0 0 12 0,0 0-12 16,0 0 0-16,0 0 0 0,0 0-15 0,0 13 5 16,0-4 10-16,0 1 0 0,0-1 0 0,0 4 8 15,0-4 8-15,-7 0 1 0,7 4 1 0,-4 0 0 16,4-4 31-16,0 0 7 0,0 10 0 0,0-6 1 16,0 6-2-16,4-7-1 0,-4 7 0 0,7-3 0 15,-7-1-20-15,3 1-4 0,8 9-1 0,-7-9 0 16,3 12-15-16,-4-12-3 0,4 2-1 0,-7 4 0 15,4-3-10-15,3 3-17 0,-7 0 4 0,3 0 1 16,-6-3 12-16,3-7 16 0,0 7-3 0,0-6-1 0,3 6-12 16,-3-7 0-16,0 1 0 0,0-4 0 15,0-3-31-15,0-6 1 0,0 0 0 0,0 0 0 16,4 10-90-16,-4-10-19 0,0 0-3 0,0 0-521 16,0 0-104-16</inkml:trace>
  <inkml:trace contextRef="#ctx0" brushRef="#br0" timeOffset="38099.192">1961 4119 1209 0,'0'0'108'0,"0"0"-87"16,0 3-21-16,-10-3 0 0,6 6 195 0,4-6 34 0,0 0 7 0,0 0 2 15,0 0-174-15,0 0-34 0,0 0-7 0,0 0-2 16,0 0 38-16,0 0 7 0,14 3 2 0,-3-3 0 16,0 0-21-16,-4 0-4 0,3 0-1 0,8-3 0 15,-4 3-25-15,-3 0-5 0,-4-6 0 0,10 3-1 16,-6 0-11-16,3-4 0 0,0 4 0 0,-3-3-11 16,3 3-69-16,0-3-13 0,7 6-3 0,-7-7-1 15,7 1-96-15,-7 6-19 0,11 0-4 0,-4-3-1 16</inkml:trace>
  <inkml:trace contextRef="#ctx0" brushRef="#br0" timeOffset="39766.789">674 8547 1324 0,'0'0'59'0,"0"0"12"0,0 0-57 0,0 0-14 0,0 0 0 0,0 0 0 16,0 0 88-16,0 0 14 0,0 0 3 0,0 0 1 15,0 0-59-15,0 0-12 0,3 6-3 0,1 0 0 16,-4-6-24-16,7 3-8 0,-7-3 0 0,0 10 0 16,3 2 0-16,5-2 0 0,-5 2 0 0,-3 4 0 0,0-4 12 0,7 1-4 15,-7 9 0-15,0-3-8 16,0 3 32-16,0 0 0 0,0 0 0 0,0 6 0 0,0-6 4 0,0 6 0 16,-7-3 0-16,7 3 0 15,0-3-8-15,-3-3-2 0,3-3 0 0,-8 3 0 0,8-3-17 0,0 3-9 16,-3-10 10-16,3 7-10 0,0 0 0 0,0-3 0 15,0-1 0-15,-7-2-10 16,7-1-23-16,0-2-5 0,0-1-1 0,0-6 0 16,0-3-118-16,0 0-24 0,0 0-5 0,0 0-1 0</inkml:trace>
  <inkml:trace contextRef="#ctx0" brushRef="#br0" timeOffset="40601.9">688 8521 691 0,'0'0'30'0,"0"0"7"0,-7 10-29 0,3-10-8 0,4 0 0 0,-3 0 0 16,-4 9 179-16,3-9 34 0,-3 10 7 0,7-10 2 15,0 3-182-15,0-3-40 0,0 0 0 0,-3 6 0 16,3-6 0-16,0 3 0 0,0-3 0 0,0 0 0 16,0 0 32-16,0 0 1 0,0 0 0 0,0 0 0 15,0 0 23-15,0 10 4 0,0-10 0 0,10 0 1 0,1 3 4 0,-8 3 1 16,8-6 0-16,3 0 0 0,-3 0-5 0,-1 0-1 16,1 0 0-16,-4 3 0 0,3-3-42 0,8 0-9 15,-4 0-1-15,-3 6-8 0,3-6 0 0,0 4 0 16,0-4 0-16,4 6 0 0,-4-6 0 0,-4 3 0 15,1 0 0-15,-4-3 0 0,0 0 8 0,-7 0-8 16,0 0 0-16,11 6 0 0,-11-6 0 0,3 4 0 16,-3-4 8-16,0 0-8 0,0 0 0 0,0 0 0 15,0 0 0-15,11 6 0 0,-11-6 0 0,0 0 0 16,0 0 0-16,0 3 0 0,0-3 0 0,-7 9 0 16,3 1 0-16,-6-7 0 0,6 6-8 0,-6-2 8 15,6-1 0-15,-7-6-9 0,1 6 9 0,3-3 0 16,3-3 0-16,-10 7 0 0,7-4 0 0,0-3 0 0,-4 3 0 0,1 3 0 15,3-6 0-15,3 3 0 0,4-3 0 0,0 0 0 16,0 0 0-16,-3 10-10 0,-4-4 10 0,7-6 0 16,0 0-11-16,0 0 11 0,-4 6-10 0,4-6 10 31,4 6-28-31,3-2 0 0,-7-4 0 0,7 6 0 0,3-3 28 0,1 3 0 0,0-3 0 16,-8 1 0-16,8 5 0 0,-1-9 0 0,1 6 0 0,-1-3 10 15,1 7-10-15,-7-7 0 0,6 6 0 0,1-2 0 16,-8-4 0-16,8 6 0 0,-1-6-12 0,-6 7 12 15,7-1 0-15,-11 0 0 0,10-5 0 0,-10 11 0 16,11-8-9-16,-8 2 9 0,-3 0 0 0,4 4 0 16,-4 3 0-16,7-4-8 0,-7 1 8 0,0-4 0 15,0 1 0-15,0 2 0 0,-7-3 0 0,7-5 0 0,-4 5 8 0,4-9 1 16,-3 9 1-16,-4-2 0 0,3-1-1 0,-3 3 0 16,4 1 0-16,-8-10 0 15,7 9 1-15,-6-6 0 0,-1 7 0 0,1-10 0 0,6 9-2 0,-6-6 0 16,-1 4 0-16,-3-4 0 0,3-3-8 0,-10 6 0 15,7-3 0-15,0-3 8 16,0 0-8-16,-7 6 0 0,6-3 0 0,-6 1 0 0,7-4 0 0,-7 6 0 16,7-3 0-16,-7 3 8 0,3-6 1 0,0 3 0 15,8-3 0-15,3 0 0 0,-4 0-9 0,4 0 0 16,4 0 0-16,-1 0 0 16,4 0-152-16,0 0-24 0</inkml:trace>
  <inkml:trace contextRef="#ctx0" brushRef="#br0" timeOffset="41850.77">3951 8857 403 0,'0'0'36'0,"0"0"-36"0,0 0 0 0,0 0 0 16,0 0 102-16,0-9 14 0,-7 5 2 0,7-2 1 15,0 6-35-15,0-3-6 0,7-6-2 0,-14 9 0 16,7-10-28-16,0 10-5 0,7-3-2 0,-7-3 0 15,-7 3 0-15,7 3 0 0,0 0 0 0,0 0 0 16,0 0 4-16,0-10 1 0,0 7 0 0,0 3 0 16,0-6-15-16,0 6-3 0,-3-3-1 0,3-7 0 15,0 7 6-15,0-3 2 0,0-3 0 0,-11 5 0 16,11-5 0-16,-7 0 0 0,3 5 0 0,1-5 0 16,-8 0-22-16,4 9-4 0,4-10-1 0,-1 10 0 0,-6-3 7 0,3-3 1 15,7 6 0-15,0 0 0 16,-11 0-8-16,4 6 0 0,-4-6-8 0,1 3 12 31,6 7-12-31,-6-4 0 0,-1-3-12 0,-3 6 12 0,3 1-11 0,1-1 11 0,-1 4-10 0,-3-1 10 0,3 1 0 0,-3 3 0 16,0-1-8-16,7 1 8 15,-7 0 0-15,3 2 15 0,1-5-3 0,-1 9-1 0,4-3-2 0,-3-7 0 16,3 10 0-16,3-3 0 0,-3-6-9 0,4 5 8 16,3 1-8-16,-4 3 8 0,8-9-8 0,-1 9 8 15,-3-4-8-15,7 1 8 0,-7-3-8 0,4 3 8 16,3 0-8-16,-4-4 8 0,4 4 6 0,0-6 1 15,4 5 0-15,-4-5 0 0,0-4 11 0,4 10 2 16,-1-6 1-16,4-4 0 0,-3 4-29 0,-1-4 0 0,1 1 0 16,3 2 0-16,-3-3 9 0,-1-2 3 0,4-1 0 0,1 3 0 15,2-2-1-15,-3-4 0 0,-3 6 0 0,3-6 0 16,0-3 9-16,7 10 1 0,-7-10 1 0,-3 0 0 16,3 0-2-16,-3 0 0 0,10-3 0 0,-7-4 0 31,0 7-120-31,0-3-24 0,4-6-4 0,-4 6-2 0</inkml:trace>
  <inkml:trace contextRef="#ctx0" brushRef="#br0" timeOffset="51442.26">15826 7505 345 0,'0'0'31'0,"0"0"-31"0,0 0 0 0,0 0 0 16,-4 0 171-16,4 0 28 0,-7 4 5 0,7-4 2 15,0 0-103-15,0 0-21 0,0 0-4 0,0 0-1 16,0 0-33-16,0 0-6 0,0 0-2 0,0 0 0 15,0 0-17-15,0 0-4 0,0 0-1 0,0 0 0 16,-7-4 6-16,7 4 2 0,0 0 0 0,0 0 0 16,0 0 25-16,0 0 5 0,0 0 0 0,0 0 1 0,0 0-16 0,0 0-3 15,0 0-1-15,0 0 0 0,0 0 11 0,0 0 1 16,0 0 1-16,0 0 0 0,0 0-5 0,0 0-1 16,0 0 0-16,0 0 0 15,0 0-19-15,0 0-4 0,0 0-1 0,0 0 0 0,11 4-7 0,-1-4-1 16,1 0-8-16,3 0 12 0,0 0 5 0,4 0 1 15,-4 0 0-15,3 0 0 0,1 0 7 0,0 6 2 16,3-6 0-16,-4 3 0 0,8-3-18 0,-4 6-9 16,0-6 10-16,1 0-10 0,2 3 12 0,1-3-4 15,3 0-8-15,0 0 12 0,1-3 5 0,2 3 1 16,5-6 0-16,-1 6 0 0,-7 0 10 0,4 0 1 16,7 0 1-16,0-3 0 0,-1 3-6 0,5 0 0 0,-8-6-1 15,7 6 0-15,1 0-6 0,3 0-1 0,-1-4 0 0,5 4 0 16,-1 0 36-16,-3 0 8 0,3 4 0 0,-3-4 1 31,-3 0-90-31,2 6-19 0,-2-3-3 0,-1-3-1 0,0 6 43 0,1-3 9 0,6-3 0 0,-3 7 0 16,0-4 0-16,0-3 0 0,3 3 10 0,1-3-10 15,-5 0 14-15,1 6-2 0,-3-6-1 0,2 0 0 16,5 0-1-16,-4-6 0 0,0 6 0 0,3 0 0 16,0 0-10-16,4 0 12 0,0 0-12 0,0 0 12 15,-7 0-12-15,3 0 12 0,4 0-12 0,-3 0 12 16,-1 6-12-16,0-3 0 0,1-3-10 0,-4 7 10 15,7-4 0-15,-8 6 0 0,5-9 0 0,-4 3 0 16,0-3 0-16,-1 7 0 0,-2-7 0 0,3 0 0 16,-1 0 10-16,5 0 2 0,-1 0 0 0,1 3 0 0,-1-3 4 15,4 0 0-15,-4 0 1 0,1 6 0 0,3-6-9 16,-4 3-8-16,7-3 9 0,1 0-9 0,-4 3 0 0,0-3 8 16,0 7-8-16,-4-7 0 0,-3 3 0 0,0-3 0 15,0 0 0-15,0 6 0 0,-4-3 0 0,4-3 0 16,-4 0 8-16,0 0-8 0,1 0 0 0,-4 0 0 15,-1 0 0-15,1 0 0 0,0 0 8 0,0 0-8 16,-4 0 0-16,4 0 9 0,-7 0-9 0,6 6 12 16,-2-6-12-16,2 0 12 0,1 4-12 0,-7-4 8 15,0 0-8-15,0 0 8 0,-1 3-8 0,1-3 0 16,-4 6 0-16,0-6 0 0,1 3 0 0,-5-3 0 16,1 0 0-16,-4 6 0 0,-3-3 0 0,0-3 0 15,-1 0 8-15,-3 0-8 0,0 0 0 0,0 0 0 16,-3 0 9-16,0 0-9 0,-4 0 8 0,3 0-8 0,1 0 10 0,-4 0-10 15,-7 0 0-15,0 0 0 0,7 0 0 0,-7 0 0 16,7 0 0-16,-7 0 0 0,0 0-9 0,4 0 9 31,6 7-28-31,-6-4 1 0,-4-3 0 0,10 3 0 16,1-3-126-16,-4 9-26 0,3-9-5 0,-2 10-1010 0</inkml:trace>
  <inkml:trace contextRef="#ctx0" brushRef="#br0" timeOffset="58146.259">19629 5282 1058 0,'0'0'23'0,"0"0"5"0,0 0 0 0,0 0 3 0,-7 0-31 0,7 0 0 16,0 0 0-16,0 0 0 0,0 0 16 0,0 0-2 15,-4 0-1-15,-3 0 0 16,3-3-95-16,-3 3-19 0,4 0-4 0,-4-3-1 15,0-3 15-15,0 6 3 0,7 0 1 0,-4 0 0 0,-3 0 183 0,7 0 37 16,0 0 7-16,0 0 2 0,0 0 0 0,0 0 0 0,0 0 0 0,0 0 0 16,-7 6-57-16,7-6-11 0,0 0-2 0,0 0-1 15,-4 6-23-15,4-6-5 0,0 0-1 0,0 0 0 16,0 0-14-16,-7 0-4 0,0 10 0 0,4-4 0 16,3-6 2-16,-11 3 0 0,4-3 0 0,-3 9 0 15,-1-5-26-15,0 5-9 0,1-3 0 0,-4 1 0 16,3 2 9-16,1 0 11 0,-5 1-3 0,5-1 0 15,-1 4 1-15,1-1 0 0,-1 4 0 0,4-4 0 16,-3 1 11-16,-1 9 1 0,4-3 1 0,0 0 0 16,-4-4-3-16,4 4-1 0,-3 3 0 0,3-3 0 15,-1 3 6-15,-2-3 0 0,-1-4 1 0,1 7 0 16,-1 10-15-16,1-17-10 0,-1 1 12 0,0 9-12 16,-3-9 0-16,4 3 0 0,-1-7 0 0,1 1 0 0,2 5 8 15,-2-5-8-15,3-4 0 0,3 7 0 0,1-10 0 0,-4 4 0 16,7-10 0-16,0 9 0 0,0-9 0 0,0 0-14 15,0 0 4-15,0 0 1 16,0 0-14-16,10 0-2 0,-10 0-1 0,7-9 0 16,0-1-141-16,0-2-28 0,4-1-5 0,-4-6-2 0</inkml:trace>
  <inkml:trace contextRef="#ctx0" brushRef="#br0" timeOffset="58566.208">19558 5198 1720 0,'0'0'76'0,"0"0"16"0,0 0-73 0,0 0-19 0,0 0 0 0,0 0 0 16,0 0 40-16,0 0 4 0,7 0 0 0,-7 0 1 15,0 0-36-15,0 0-9 0,0 0 0 0,0 0 0 16,0 0 12-16,0 0 0 0,0 0 0 0,0 0 0 15,0 0 9-15,4 9 3 0,-4-9 0 0,3 12 0 16,-3-12 9-16,0 7 3 0,0 2 0 0,0 1 0 16,-3-4 9-16,3 10 3 0,3-7 0 0,-3 3 0 15,-3 1-7-15,3 0-1 0,0 9 0 0,3-7 0 16,-3-2-3-16,0 6-1 0,0-4 0 0,0 7 0 16,0-3-16-16,0 9-3 0,-3-12-1 0,-1 9 0 0,1 0 4 15,3-3 0-15,-4 9 0 0,-3-9 0 0,7 0-20 0,-4 7-16 16,4-4 4-16,0-7 0 0,0 1 12 0,0 3 16 15,4-9-3-15,-1-1-1 0,1 4-12 0,0 0 0 16,3-7 0-16,-4 0 0 0,-3 4 0 0,4-4 0 16,-1-2 0-16,1-4 0 15,-4-3-23-15,0 0-7 0,0 0-2 0,-4 9 0 16,1-6-60-16,-4 7-13 0,0-4-3 0,-4-3 0 16,0-3-91-16,1 0-18 0,-1 0-4 0,1 0-302 15,-4-3-60-15</inkml:trace>
  <inkml:trace contextRef="#ctx0" brushRef="#br0" timeOffset="58803.793">19272 5640 2383 0,'0'0'52'0,"0"0"12"0,0 0 1 0,0 0 2 0,7 0-54 0,4 0-13 0,3 0 0 0,0 0 0 15,4 0 32-15,-1 0 4 0,1 0 1 0,0 0 0 16,-1-3-23-16,1-4-5 0,3 7-1 0,0-3 0 16,0 3-20-16,-3-3-5 0,3 3-1 0,-3-6 0 15,0 6-142-15,-4 0-28 0,3-3-5 0,-3 3-2 16,8 0-59-16,-1 0-12 0,18 0-2 16,-4-7-1-16</inkml:trace>
  <inkml:trace contextRef="#ctx0" brushRef="#br0" timeOffset="60778.827">20705 5561 345 0,'-8'7'31'0,"8"-7"-31"15,0 0 0-15,0 0 0 0,-7 0 78 0,4 0 10 0,3 0 1 0,0 0 1 16,0 0-9-16,0 0-1 16,0 0-1-16,0 0 0 0,0 0-11 0,0 0-3 0,-4 0 0 0,4 0 0 15,0 0-13-15,0 0-2 16,0 0-1-16,-3-7 0 0,3 1-31 0,0 6-6 0,0-3-2 0,0 3 0 15,-4-6 1-15,1 6 0 0,-1 0 0 0,-3-4 0 16,0 4 23-16,4 0 5 0,-4-6 1 0,3 6 0 16,-3-3-15-16,0 3-2 0,0 0-1 0,0 0 0 15,3-3-2-15,-3 3-1 0,0-6 0 0,-3 6 0 16,-1 0-11-16,4 0-8 0,-4 0 12 0,1 0-12 16,-4 6 16-16,3-6-3 0,1 3-1 0,-5-3 0 15,5 0-12-15,-4 0-16 0,3 3 3 0,1 3 1 16,-1-2 12-16,4-4 16 0,-7 6-3 0,7-3-1 15,-4 3 0-15,4 1 0 0,0-1 0 0,-4 3 0 0,8-6-12 0,-8 7 0 16,4-7 8-16,0 6-8 0,4 7 0 0,-1-10 0 16,1 4 0-16,-1-1 0 0,1 4 0 0,3-4 0 15,3 4 0-15,-3-7 0 16,4 3 0-16,-1 1 0 0,4-4 8 0,0-6-8 0,0 9 11 0,0-9-11 16,0 10 12-16,4-10-12 15,3 0 9-15,0 6-9 0,-3-3 0 0,3-3 9 0,0 0-1 0,0 0-8 16,0 0 12-16,0-3-4 0,4-3 0 0,-4 3 0 15,4-4 0-15,-4 7 0 0,-4-9 5 0,5 6 1 16,-1 0 0-16,0-4 0 0,-4-2-4 0,5 0-1 16,-5-4 0-16,-3 4 0 0,-3-1-9 0,-1-2 8 0,-3 2-8 15,4-2 8-15,3 2-8 0,-7 1 10 0,0-4-10 0,0 10 10 16,3-12-10-16,1 8 0 16,-8 1 9-16,4-3-9 0,0 9 11 0,0 0-3 0,0 0 0 0,0 0 0 15,0 0 0-15,0 0 0 0,0 0 0 0,0 0 0 16,0 0-8-16,0 0-11 0,-3 0 3 0,3 0 0 15,-7 9 8-15,0-3 0 0,7-6 0 0,-4 7 0 16,4-7 0-16,-3 15 11 0,3-12-3 0,-4 10 0 16,4-4 8-16,0 1 2 0,0-1 0 15,0 1 0-15,0 2 12 0,0-2 2 0,0 2 1 0,4 1 0 16,-1-4-11-16,4 7-2 0,-3-10-1 0,-1 3 0 16,-6 1-11-16,3 2-8 0,7-2 12 0,3-1-12 15,-3 1 9-15,4-7-9 0,0-3 0 0,3 9 9 16,-4-9-9-16,1 13-17 0,-1-13 4 0,-2 0 1 15,2 6-8-15,-3-3-2 0,-7-3 0 0,7 0 0 16,-7 0-60-16,7 9-12 16,-3-2-2-16,-4-7-1 0,0 6-143 0,0-6-29 0,0 0-6 0,3 16-1 0</inkml:trace>
  <inkml:trace contextRef="#ctx0" brushRef="#br0" timeOffset="62165.551">21026 5756 748 0,'0'0'67'0,"0"0"-54"15,0 0-13-15,0 0 0 0,0 0 190 0,0 0 35 16,0 0 7-16,0 0 2 0,7-3-173 0,-7 3-34 16,7-7-7-16,0 7-2 0,0-3-9 0,0 0-1 15,-4-3-8-15,4 3 12 0,4-4-12 0,-4 4 9 0,0-3-9 0,0 3 8 16,0 0 9-16,4-4 2 15,-1-2 0-15,1 9 0 0,0-3 18 0,3-3 4 0,-4 6 1 0,-3 0 0 16,0 0 0-16,4-7 0 0,-4 1 0 0,4 6 0 16,-1 0-9-16,1-3-1 0,-1 3-1 0,1 0 0 15,0 0-8-15,-4-6-2 0,-7 6 0 0,10 0 0 16,1 0-9-16,-11 0-1 0,0 0-1 0,0 0 0 16,7 0-10-16,-7 0 0 0,0 0 9 0,0 0-9 15,0 0 0-15,0 0 0 0,0 0 0 0,-4 9 0 16,4 4 0-16,-3-4 0 0,-1 0 0 0,-3 4-8 15,0-4 8-15,0 1 0 0,0 2 0 0,-4 4-8 16,4-3 8-16,-3-1 0 0,3 1 0 0,-4-4 0 16,-3 7 0-16,7-4 0 0,-4 1 0 0,-3-1 0 0,4-2 0 15,-4-1 0-15,-1 4 0 0,5-4-8 0,-4 4 8 0,3-7 0 16,-3 3 0-16,3-6 0 16,1 4 0-16,-1-1 0 0,1-6 0 0,-1 6 0 0,4-3 0 0,0-3 0 15,0 0-12-15,7 0 4 0,0 0 8 0,-4 0 8 16,4 0-8-16,-7 0 11 0,4 0-11 0,3 0-9 15,0 0 9-15,0 0-13 0,0 0-3 0,0 0 0 16,0 0 0-16,0 0 0 0,0 0 16 0,0 0-12 16,0 0 12-16,7 0-12 0,0 0 12 0,0-3 0 15,-7 3 0-15,7-6 0 0,4 6 8 0,-4 0 2 16,3 0 0-16,-3-3 0 0,0 3 8 0,4 0 2 16,3 0 0-16,-3 0 0 0,-1 3-4 0,1-3-1 15,7 6 0-15,-4-3 0 0,-4 4 1 0,4-4 1 16,4-3 0-16,-4 9 0 0,0-6 7 0,0 7 0 0,4-1 1 0,-4-6 0 15,0 4-25-15,0-4-9 0,0 6 0 0,-3-9 0 16,0 13 9-16,3-13 11 0,-4 0-3 0,1 6 0 16,-1-3-25-16,1-3-6 0,0 6-1 0,-1-3-697 15,-3-3-140-15</inkml:trace>
  <inkml:trace contextRef="#ctx0" brushRef="#br0" timeOffset="65351.85">22627 5800 1324 0,'0'0'118'0,"0"0"-94"16,0 0-24-16,0 0 0 0,7 0 100 0,0-13 15 15,-7 13 3-15,7 0 1 0,4-3-107 0,0-3-22 16,6 3-4-16,-6-7-1 0,-1 10 4 0,4-3 1 15,15-3 0-15,-12 6 0 0,-3 0 2 0,4 0 0 16,7-3 0-16,-1 3 0 0,5-7 8 0,-5 7 0 0,-2 0 0 0,-1 0 0 16,7 7 0-16,-3-7 11 0,-4-7-11 0,0 7 12 15,4 0-12-15,-4 0 0 0,0 0 0 0,0 0 8 16,4 0 6-16,-4 0 1 0,4 0 0 0,-1 0 0 16,-2 0 13-16,2-3 4 0,1 0 0 0,-4-3 0 15,0 6-10-15,4 0-2 0,0 0 0 0,-4-3 0 16,0-4-12-16,0 7-8 0,0 0 10 0,-3 0-10 15,0-3 0-15,-1-3 0 0,-3 6 0 0,0 0 0 16,1-3 9-16,-1 3-9 0,-7-10 8 0,3 10-8 16,1 0 15-16,-1 0-3 0,-2-3 0 0,-1-3 0 15,0 6 10-15,-7 0 2 0,7 0 0 0,3 0 0 16,-3-3-10-16,4-3-2 0,-8 6 0 0,8 0 0 16,-4-7-12-16,0 1 0 0,0 6 0 0,0-9 0 15,0 9 0-15,0-3 0 0,-7 3 0 0,7-7 0 16,-7 7 0-16,0 0 8 0,4-3-8 0,-4 3 0 0,0-9 17 0,0 6-2 15,0-4-1-15,-7 4 0 0,0-6-3 0,0 9-1 16,0-10 0-16,-4 1 0 0,1 6 2 0,-1-7 1 16,-3 7 0-16,3 3 0 0,-3-9-2 0,0 3-1 15,0-7 0-15,3 10 0 0,-6-3 10 0,3 2 3 16,0-5 0-16,3 9 0 0,-3-9-13 16,3 9-2-16,1-3-8 0,3-4 12 0,0 7-12 0,-1 0 0 15,8 0 0-15,0 0 0 0,0 0 0 0,0 0 0 16,0 0 0-16,0 0 0 0,0 0 0 0,8 7-10 15,2-4 10-15,4 6-12 0,-3-6 12 0,3 3-10 16,0-2 10-16,0 5-10 0,0-3 10 0,0 1 0 16,-3-1 0-16,3 3 0 0,-3-9 0 0,-1 3 0 0,-3 7 0 0,4-7 0 15,-1 3 0-15,-2-3 0 16,-1 4 0-16,-7-7 0 0,7 3 0 0,-4 3 0 0,4-3 0 0,0 0 0 16,0 7 0-16,-3-4 0 15,3-3 0-15,-4 7 0 0,1-7 0 0,-1 6 0 0,5 4 0 0,-5-7 0 16,1-3 0-16,-1 13 0 0,1-10 0 0,3 3 0 15,-4 7 0-15,-3-10 0 0,0 10 0 0,0-3 0 16,0-4 0-16,0 7 8 0,0-7-8 0,0 0 11 16,-3 4 15-16,-1-4 3 0,1 1 1 0,3-1 0 15,-4-6-30-15,1 7 0 0,3-10 0 0,-7 6 0 16,3-3 0-16,-3 7 0 0,3-7 0 0,4-3 0 16,-7 0 0-16,0 6 0 0,0-3 0 0,-3-3 0 15,3 0-111-15,0 0-28 0,3 0-5 0,-3 0-816 16</inkml:trace>
  <inkml:trace contextRef="#ctx0" brushRef="#br0" timeOffset="66351.44">24807 5445 230 0,'0'0'20'0,"0"0"-20"0,0 0 0 0,0 0 0 16,0 0 300-16,0 0 56 0,0 0 12 0,0 0 1 15,0-6-269-15,0-3-53 0,0 9-11 0,0-10-3 16,4 7-15-16,-1-6-3 0,-3 6-1 0,4-7 0 16,-4 1-6-16,3-1-8 0,1 1 11 0,0 6-11 15,-4-7 16-15,3 7-3 0,1-6-1 0,3 3 0 16,-7-7-12-16,0 13-12 0,0-9 3 0,0 5 0 15,0 4 22-15,-7-9 5 0,7 9 1 0,-7-9 0 0,-4 9 5 0,0-4 2 16,-3-2 0-16,0 6 0 0,0 0-8 0,-4 0-2 16,1 0 0-16,-1 0 0 15,0 6 10-15,1-2 2 0,-1-4 0 0,1 9 0 0,-1 0-3 16,0-5 0-16,1 5 0 0,-1 4 0 0,4 2-12 0,-4-2-2 16,1-1-1-16,-1 7 0 0,0 0 8 0,4 3 2 15,-7 0 0-15,3 3 0 0,1 0-8 0,3 0 0 16,0 10-1-16,-1-7 0 0,-2 3 28 0,10-6 5 15,0 7 2-15,3-4 0 0,1 3-11 0,3-6-3 16,3 7 0-16,4-7 0 0,-3 0 10 0,10-3 2 16,0 0 0-16,7 0 0 0,-3 3 6 0,6-10 2 15,1 7 0-15,3-6 0 0,1 0-36 0,2-7-6 0,1 4-2 0,0-4 0 16,-4-3 7-16,4-3 1 16,-4 4 0-16,0-4 0 0,4-3-8 0,0 3-8 0,0-6 11 0,-1 3-11 15,1 0 0-15,0-3-17 0,0-4 1 16,3 4 1-1,-3-3-144-15,3-3-29 0,0-4-5 0</inkml:trace>
  <inkml:trace contextRef="#ctx0" brushRef="#br0" timeOffset="130311.808">9560 10732 518 0,'0'0'46'0,"0"0"-37"0,0 0-9 0,0 0 0 16,0 0 152-16,0 0 28 0,0 0 5 0,0 0 2 15,0 0-143-15,0 0-29 0,0 0-6 0,0 0-1 16,0 0 20-16,0 0 3 0,-7 3 1 0,7-3 0 16,0 0 0-16,0 0 0 0,-3 0 0 0,3 0 0 15,0 0 34-15,0 0 7 0,0 0 2 0,0 0 0 16,0 0 8-16,0 0 1 0,0 0 1 0,0 0 0 16,0 0-41-16,0 0-9 0,0 0-2 0,0 0 0 15,0 0-2-15,0 0-1 0,0 0 0 0,0 0 0 0,0 0-1 0,0 0 0 16,0-9 0-16,3 6 0 0,-3-7 2 0,4 7 0 15,-4-3 0-15,3-3 0 0,1 5-8 0,-1-5-2 16,1 6 0-16,3-3 0 0,-4-4-3 0,-3 10-1 16,4-3 0-16,7-6 0 0,-11 6-5 0,7-7-2 15,-4 4 0-15,4-7 0 0,0 4 9 0,0 3 1 16,0-10 1-16,0 7 0 0,4-4-29 0,-4 4-7 16,0-4-1-16,0 4 0 0,0-1 25 0,0-2 5 15,-3 2 1-15,3 7 0 0,-4-3-15 0,4 3 8 16,-3-7-8-16,0 10 0 0,3-9 19 0,-4 9-3 15,4-9 0-15,-7 9 0 0,0 0-16 0,4 0 0 16,3-4 0-16,-7 4 0 0,7-3 8 0,-7 3-8 0,7-6 0 16,-7 6 0-16,0 0 15 0,0 0-1 0,0 0 0 15,3 0 0-15,4 0-2 0,-7 0-1 0,0 0 0 0,0 0 0 16,7-3-11-16,-7 3 12 0,0 0-12 0,8 0 12 16,-8 0-12-16,7-6 0 0,0 6 0 0,-7 0 0 15,0 0 0-15,7 0 0 0,-7 0 0 0,0 0 0 16,0 0 20-16,0 0 0 0,7-4-1 0,-7 4 0 15,0 0-19-15,0 0 0 0,0 0 0 0,0 0 0 16,0 0 8-16,7 4-8 0,0 2 12 0,-7-6-12 16,0 0 12-16,0 0-4 0,0 0 0 0,7 3-8 15,-4 10 9-15,5-7-9 0,-1-3 0 0,0 6 9 16,0-2 3-16,0-1 0 0,3-6 0 0,-3 9 0 16,-3 1-12-16,3-1 0 0,0 4 9 0,4-4-9 15,-8 4 0-15,8-4 0 0,-4 0 0 0,-4 4 8 0,4-4-8 0,0 4 0 16,-3-4 8-16,3 4-8 0,4-4 10 0,-4 1-2 15,0-1-8-15,3 1 12 16,1-1 2-16,-4-6 0 0,0 10 0 0,4-7 0 0,-1-3-14 0,-3 3 0 16,4-3 8-16,-1-3-8 15,-3 4 0-15,4 2 0 0,-11-6 0 0,7 0 0 0,-7 0 0 0,11 0 0 16,-11 0-13-16,10-6 4 16,-10 6-168-16,0-4-34 0</inkml:trace>
  <inkml:trace contextRef="#ctx0" brushRef="#br0" timeOffset="133734.122">13413 11588 403 0,'0'0'36'0,"0"0"-36"0,0 0 0 0,0 0 0 0,0 0 121 0,0 0 18 16,3-3 3-16,-3 3 1 0,7-6-22 0,-3-4-4 15,-1 7-1-15,1-3 0 0,-1 3-57 0,-3 3-12 16,0-9-3-16,0-1 0 0,0 1-14 0,-3 6-3 15,-1-7-1-15,-3 1 0 0,0 6-26 0,-3-7 0 16,-1 1 0-16,0 6 0 0,-6-4 0 0,3 4 0 16,-4-6-9-16,-7-1 9 15,1 10-36-15,-5-3 0 0,1-3 0 0,-4 6 0 0,-3-3 15 0,-4 0 2 16,1-3 1-16,-5 6 0 0,1 6 10 0,0-3 8 16,-1 0-12-16,1 6 12 0,0-9-12 0,-1 10 12 15,-3-1-12-15,4-6 12 0,-4 13 0 0,7-3 0 16,1-1 12-16,2 1-3 0,-3 6-9 0,8 2 12 0,-1 1-12 15,0 7 12-15,4-4-12 0,0 6 0 16,0 0 0-16,3 1 0 0,0-1 0 0,4 7-17 0,3-7 4 0,4 4 1 16,4-4 12-16,3 0 0 0,3 1-10 0,4-1 10 15,7 0 0-15,7-5 13 0,0 5-1 0,8-3-1 16,2-6 20-16,4 0 4 0,4-9 1 0,7 5 0 16,7-5-13-16,3-4-3 0,1 4 0 0,6-4 0 15,-3 1-20-15,3-10-8 0,1 6 0 0,-4-3 0 16,0-6 18-16,0 3 4 0,0-6 1 0,-4 3 0 15,0-4-3-15,-3-2-1 0,0-4 0 0,0 4 0 16,-7-4 15-16,-4 4 3 0,0-7 1 0,-3-9 0 16,-4 10-2-16,-3-7 0 0,3-7 0 0,-7 7 0 15,0-6-6-15,-3 3-2 0,-4-6 0 0,0 3 0 0,-3-4-20 16,-8-2 0-16,1-1 0 0,0-2 0 0,-8 2-8 0,-3-6-7 16,0 10-1-16,-7-4 0 0,0 4 7 0,-4 0 1 15,-3 2 0-15,0 4 0 16,-8 3-51-16,1 4-9 0,-4-1-3 0,1 3 0 15,-8 0-77-15,4 7-15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06T21:18:19.96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6361 5978 345 0,'0'0'31'16,"0"0"-31"-16,0 0 0 0,7 7 0 0,-4-4 143 0,4 6 22 16,-3-6 5-16,3 4 1 15,7-4-79-15,-3-3-15 0,-4 6-3 0,10-3-1 0,1-3 14 0,-1 0 2 16,8-3 1-16,0-3 0 16,3 3-19-16,4-4-4 0,3 4-1 0,0-6 0 0,1-1-44 0,6 7-9 15,0-6-1-15,-3-1-1 0,0 1-11 0,3 3-14 16,1-1 3-16,-1-2 1 15,0 0-39-15,4 9-8 0,-7-13-2 0</inkml:trace>
  <inkml:trace contextRef="#ctx0" brushRef="#br0" timeOffset="570.319">5803 7010 1324 0,'0'0'118'0,"0"0"-94"15,0 0-24-15,-3-9 0 0,3-1 100 0,0 7 16 16,0-6 4-16,0 9 0 0,7-10-88 0,-7 10-18 16,7-3-3-16,-7-3-1 0,7 3-20 0,-4 0-4 15,4-4-1-15,4 4 0 0,-4-3 7 0,0 6 8 0,4 0-13 0,3 0 5 16,-4-3 8-16,8 3-10 0,-4 0 10 0,4-6-10 15,3 6-1-15,0 0 0 0,7 0 0 0,4 6 0 16,3-6-3-16,1 3-1 0,2-3 0 0,8 0 0 16,-3 6-1-16,-1-6 0 0,4-6 0 0,3 6 0 31,1 0-19-31,3-3-4 0,-1-3-1 0,1 2 0 0</inkml:trace>
  <inkml:trace contextRef="#ctx0" brushRef="#br0" timeOffset="2268.625">6985 8020 288 0,'0'0'25'0,"0"0"-25"0,0 0 0 0,-7-7 0 16,7 7 275-16,0-3 49 0,-7-3 11 0,0 6 1 15,0 0-246-15,7 0-50 0,-7 0-9 0,3 0-3 16,4 0-20-16,-10 0-8 0,3 0 0 0,0 0 0 16,-4 6 11-16,0-6-11 0,1 3 12 0,3-3-12 15,-7 0 8-15,7 7-8 0,-4-7 0 0,0 3 0 16,4-3 0-16,0 0 0 0,4 0 0 0,-8 0 0 15,11 0 8-15,0 0 0 0,0 0 1 0,0 0 0 16,-7-3 23-16,7 3 4 0,0 0 0 0,0 0 1 16,0 0-10-16,0 0-3 0,7-7 0 0,4 7 0 15,-1-3-6-15,1-3-2 0,3 6 0 0,4-3 0 16,3 3 7-16,4-9 1 0,-1 9 0 0,8-10 0 16,-4 7-35-16,-3-3-6 0,7-1-2 15,-4 1 0-15,7-3 0 0,-3-1 0 0,3 7 0 0,4 0 0 16,0-3-86-16,17 3-18 0,-10-4-3 0,3 7-1 0</inkml:trace>
  <inkml:trace contextRef="#ctx0" brushRef="#br0" timeOffset="4022.634">9324 9205 633 0,'0'0'28'0,"0"0"6"0,0 0-34 0,0-3 0 0,0-3 0 0,0 6 0 16,-4-10 289-16,4 7 51 0,-3-6 11 0,3 9 1 15,0 0-255-15,-4-3-51 0,4-4-10 0,-3 4-3 16,-1-6-25-16,4 9-8 0,0 0 0 0,0 0 0 16,-3-10-13-16,3 10-7 0,-4 0 0 0,4 0-1 15,0 0 21-15,0 0-9 0,-3-9 9 0,3 9 0 16,0 0 12-16,0 0 8 0,0 0 3 0,0 0 0 16,0 0-9-16,7 0-2 0,0-3 0 0,3 0 0 15,1 3-12-15,7 3 0 0,-1-3 0 0,1 3 0 0,3-3 8 0,4 6-8 16,3-3 0-16,0 4 0 0,4-4 8 0,0 0-8 15,-1 6 0-15,1-9 0 0,3 10 9 0,4-10-9 16,0 6 8-16,0-3-8 0,3-3 0 0,4 3 0 16,3-3 0-16,1 0 0 0,-1 0 8 0,1 0 0 15,-4-3 0-15,10 3 0 0,4 0 7 0,-4-3 1 16,-3-3 0-16,7 6 0 0,4 0 4 0,-1 6 0 16,-6-3 1-16,3 0 0 0,-4-3-21 0,4 0-20 15,7 0 4-15,-3 7 1 0,-8-4 15 0,4-3 0 16,11 0 0-16,-11 6 0 0,-11-3 0 0,7-3 0 15,4 0 0-15,0 0 0 0,7 0 8 0,-3 0 4 16,-11 0 0-16,3 0 1 0,1 0 2 0,-1 0 0 16,-6 0 0-16,-1 0 0 0,0-3 5 0,1-3 0 15,-4 3 1-15,3-4 0 0,-3 7-21 0,0-6 0 0,-4 0 0 0,-3 3 0 16,3-4 0-16,-3 4 14 16,-4-6-3-16,-3 6-1 0,0-4-10 0,-1-2 0 0,-2 9 0 0,-5-6 0 31,1-1-26-31,0-2-1 0,-1 6 0 0,-6-3 0 15,0 2-24-15,-4-5-5 0,0 9 0 0,0-3-1 16,-3-3-154-16,-8 6-30 0,-3 0-7 0,0 0 0 0</inkml:trace>
  <inkml:trace contextRef="#ctx0" brushRef="#br0" timeOffset="4922.206">6318 9193 57 0,'0'0'0'0,"0"0"0"0,0 0 0 0,0 0 0 15,0 0 0-15,0 0 0 0,0 0 420 0,4-7 78 16,-1-5 16-16,4 9 3 0,-3-4-390 0,3 4-79 16,4-6-15-16,-8 9-3 0,4-10-30 0,7 7 0 15,-10-3 0-15,6 3 0 0,1-7 0 0,0 7 0 16,3-3 0-16,0-3 0 0,0 5 0 0,3 1-13 16,-2 3 1-16,6 0 0 0,3-6 12 0,1 6 0 0,-7 0 0 0,10 0 0 15,4 0 0-15,0 6 10 0,3-3-2 0,0-3 0 16,4 4 10-16,0-4 2 0,3 0 0 0,-7 0 0 15,15-4 1-15,-12 4 1 0,12 0 0 16,-1-3 0-16,1 3-2 0,3 3 0 0,-1 1 0 0,5-4 0 16,-4 6-4-16,0-3-2 0,3-3 0 0,4 0 0 15,0 6-14-15,0-3 0 0,-3-3 0 0,3 0 0 16,0 10 0-16,-4-7 0 0,4 3 0 0,-11-3 0 16,4-3 0-16,0 0 0 0,7 10 0 0,-3-10 0 15,-1 0 0-15,0 3 0 0,-3 3 0 0,-3-3 0 16,3-3 0-16,-7 0 8 0,-1 0-8 0,8 0 9 15,-14 0-9-15,7 0 0 0,-4 0 0 0,4-3 0 16,-7 3-95-16,0 0-21 0,-4 0-4 0,0-9 0 0</inkml:trace>
  <inkml:trace contextRef="#ctx0" brushRef="#br0" timeOffset="6474.859">5348 10121 288 0,'0'0'25'0,"0"0"-25"0,0 0 0 0,0 0 0 0,0-7 254 0,-3 4 46 15,3 3 8-15,0 0 3 0,0-9-230 0,0 9-45 16,0-3-10-16,0 3-2 0,0-6-3 0,0 6-1 15,0-4 0-15,3-2 0 0,-3 0-20 0,0 6 0 16,0 0 0-16,4-6 0 0,3-4 12 0,-7 10-1 16,0 0-1-16,3-9 0 0,-3 6 18 0,0 3 4 15,0 0 1-15,0 0 0 0,0 0 0 0,0 0 0 16,7 0 0-16,0-4 0 0,0-2-12 0,4 6-2 16,-7 0-1-16,6 0 0 0,4 0-6 0,-3 6-2 15,3-6 0-15,4 0 0 0,-1 0 7 0,1 0 2 0,7 0 0 0,3 0 0 16,-4 0 0-16,8 0 0 0,3 4 0 0,1-4 0 15,3 0-7-15,-4 0-2 0,4 3 0 0,-1-3 0 16,5-3-10-16,-8 3 0 0,14 0 9 0,-3 0-9 16,7 0 0-16,-3 9 0 0,6-6 0 0,-7-3 8 15,4 6-8-15,0-2 0 0,-7 5 0 0,4-6 0 16,2 3 0-16,5-2 9 0,3 5-9 0,-7 3 0 16,3-5 18-16,1-4-3 0,-4 6-1 0,3-2 0 15,-10-4 7-15,7-3 2 0,0 3 0 0,3-3 0 16,1 0 2-16,-8 0 1 0,4 0 0 0,0 0 0 15,-4-3-8-15,-6 3-2 0,-1-3 0 0,4-4 0 16,-4 4-6-16,0-3-2 0,1 6 0 0,-1-10 0 16,-7 10-8-16,-3-3 0 0,0 3 0 0,-4 0 0 15,0-3 0-15,-3 3 0 0,-4 3 0 0,0-3 0 16,0-3-17-16,-3 6-6 0,-4-3-1 0,0 0 0 16,0 0-99-16,-3 0-20 0,-4 0-4 0,0 0-757 15</inkml:trace>
  <inkml:trace contextRef="#ctx0" brushRef="#br0" timeOffset="7991.792">6064 10663 932 0,'0'0'41'0,"0"0"9"0,0 0-40 0,0 0-10 16,0 0 0-16,0 0 0 0,0 0 97 0,0 0 18 16,0 0 3-16,0-3 1 0,0-6-70 0,0 9-13 0,0-10-4 0,0 7 0 15,4-3 4-15,-4-7 1 0,-4 4 0 0,4 6 0 16,0-10 16-16,0 4 3 0,-3-4 1 0,-1-2 0 16,4 5 7-16,-3-2 2 0,3 2 0 0,-7-2 0 15,3-1-7-15,-3 1-2 0,7 2 0 0,-3-5 0 16,-1 2-18-16,4 4-4 0,-7-1-1 0,3-2 0 15,4 2-6-15,0-2 0 0,-10 2-1 0,6 1 0 16,1 6-27-16,3-7 0 0,-4 1-14 0,4 0 5 16,-3 5 9-16,3-5 14 0,0 0-3 0,-7 5-1 15,3-2-10-15,1 0 0 0,3 0 0 0,0-4 0 16,-4 7 0-16,4-6 0 0,-3 9 0 0,3 0 0 0,-4-10 0 0,4 10 0 16,0 0 0-16,0 0 0 0,0 0 0 0,0 0 0 15,0 0-9-15,0 0 9 0,0 0-14 0,0 0 4 16,-7 0 1-16,7 0 0 0,-4 0 9 15,4 0-12-15,-7 10 12 0,0-10-12 0,0 9 12 0,4-6-8 16,-4 7 8-16,3-1-8 0,1-6 8 16,-4 7-10-16,3-1 10 0,4 0-10 0,-7 1 10 0,3-1 0 15,-3-6 0-15,4 10 0 0,-1-7 0 0,4-3 0 16,-3 10 0-16,-1-4 0 0,4-2 0 0,-3-4 0 16,3-3 0-16,0 9 0 0,0-9 0 0,0 0 0 15,0 0 0-15,0 0 0 0,-7 3 0 0,7-3 0 16,0 0 0-16,0 0 0 0,0 0 0 0,0 0 9 15,0 0-9-15,0 0 0 0,0 0 10 0,0 0-10 0,0 0 8 0,0 0-8 16,0 0 8-16,0 0-8 0,-4-12 8 0,4 2-8 16,0 10 0-16,4-3 0 0,-4-9 0 0,7 2 0 15,-7 1 0-15,0-1 0 0,0 1 0 0,3 0 0 16,-3 5 0-16,0 4 0 16,4-9 0-16,-4 6 0 0,3-3 0 0,-3 6 0 0,0 0 0 0,0 0 0 15,4-10 13-15,-4 10 4 16,0 0 1-16,10-3 0 0,-10 3-27 0,0 0-6 0,0 0-1 0,0-3 0 15,0 3 16-15,11-6 0 0,-11 6 0 0,4 0-9 16,-4 0 1-16,10 0 0 0,1 6 0 0,-1-3 0 16,-10-3 8-16,14 3-12 0,-3 7 12 0,3-1-12 15,0 0 12-15,-3-5 0 0,-1 5-9 0,1 0 9 16,3 1-12-16,-3-1 3 0,-4 1 0 0,3-7 0 16,1 6-35-16,-4-6-8 0,0 4 0 0,0-4-605 15,-7-3-121-15</inkml:trace>
  <inkml:trace contextRef="#ctx0" brushRef="#br0" timeOffset="8778.247">6593 10754 1944 0,'0'0'86'0,"0"0"18"0,0 0-84 0,0 0-20 0,0 0 0 0,0 0 0 16,0 0 52-16,7-9 7 0,-7-1 1 0,0 1 0 15,8-4-45-15,-5 4-15 0,4-4 9 0,-7 1-9 16,0-4 0-16,4 4 0 0,-1-7 0 0,-3 6 0 15,0-9 0-15,0 4 0 0,4 5 0 0,-4-6 0 16,-4 4 16-16,1-1 0 0,3 3 1 0,0 1 0 16,0-1 19-16,-4-2 4 0,-3 2 1 0,0 4 0 15,11-4 1-15,-4 1 0 0,-4 2 0 0,0-9 0 16,1 10-18-16,-1-4-3 0,4 4-1 0,0 0 0 16,-7-4-20-16,7 4 0 0,0-1 0 0,0 4 0 15,-3 0-9-15,3-4 0 0,0 7 0 0,0 3 0 0,0-9-4 0,0 9-1 16,0-10 0-16,0 10 0 15,3-3 14-15,-3-3-12 0,-3 3 12 0,3 3-12 0,3-10 12 0,-3 10 0 16,0 0 0-16,0 0 0 0,0-9 0 0,0 9 0 16,0 0 10-16,0 0-10 0,-3 0 9 0,3 0-9 15,0 0 10-15,0 0-10 0,-11 0 0 0,4 9-13 16,4-2 1-16,-1-1 0 0,-6 3 12 0,3 1-11 16,-1-1 11-16,1 0-10 0,4 4 10 0,-4 0 0 15,0-4 0-15,0 0-8 0,3 1 8 0,-3-1 0 16,4-6 0-16,-4 7 0 0,3-7 0 0,4-3 0 15,0 0 0-15,-4 9 0 0,-3-9 0 0,7 0 0 0,0 0 0 16,0 0 0-16,0 0 0 0,0 0 0 0,0 0 0 16,0 0 0-16,0 0 9 0,0 0-9 0,0 0 12 0,0 0-12 15,0 0 0-15,0 0-22 0,0 0 3 0,0 0 1 32,0 0-10-32,0 0-3 0,0-3 0 0,-3-6 0 15,3-1-12-15,0 1-2 0,3 0-1 0,-3 2 0 16,7 1 7-16,-3-3 2 0,0-1 0 0,3 4 0 0,3-4 25 0,-6 1 12 0,3 0-10 0,7-1 10 15,-11 1 0-15,4 6 0 0,1-7 11 0,-1 7-3 16,3-3 14-16,-3 3 3 0,-7 3 1 0,7-6 0 16,4 6 2-16,-11 0 0 0,0 0 0 0,3 0 0 15,-3 0-15-15,7 6-2 0,0-3-1 0,-7-3 0 16,4 9 13-16,3 4 2 0,0-4 1 0,-3 1 0 16,-1-1 10-16,1 0 1 0,-1 1 1 0,8-4 0 15,-8 4-19-15,4-1-4 0,-7 0-1 0,7-5 0 0,4 5-14 0,-4-3 0 16,0-3-9-16,0 7 9 15,4-7-48-15,-1 3-4 0,-3-3-1 0,4 7 0 16,3-1-142-16,-3 4-28 0,6-4-5 0,-10 4-2 0</inkml:trace>
  <inkml:trace contextRef="#ctx0" brushRef="#br0" timeOffset="9494.531">7225 10864 2170 0,'0'0'48'0,"0"0"9"0,-4-6 3 0,1-4 1 0,3 1-49 0,0-1-12 0,0-2 0 0,-7-1 0 15,7-2 12-15,0-1 0 0,-4-3 0 0,4 0 0 16,0-3-12-16,0 4-10 0,0 2 2 0,0-6 0 16,0 3 8-16,0 0 0 0,0-3 0 0,0 4 0 15,-7-4 14-15,7 6 5 0,0-3 1 0,0 0 0 16,0-3 6-16,0 4 2 0,0 2 0 0,0 0 0 16,0-6 4-16,7 10 0 0,-7-7 1 0,11 6 0 15,-11-5-21-15,3 2-4 0,1 0 0 0,-4 4-8 16,0-1 8-16,3-6-8 0,4 7 0 0,-7-1 0 0,0-2 0 0,0 2 0 15,8 0-10-15,-5 4 10 16,-3 0-24-16,0-4 4 0,0 4 0 0,4 6 0 0,-1-4 10 0,-3 7 10 16,-3-9-13-16,3 9 5 0,0 0 8 0,0 0-8 15,0 0 8-15,0 0-8 0,-7 6 8 0,-4-3 0 16,4 4 0-16,0-1 0 0,-4 3 0 0,-3 7 0 16,7-4 0-16,-3 1 0 0,-5-4 0 0,5 4-8 15,-1-4 8-15,1 4-8 0,-4 3 8 0,3-4 0 16,4 1 0-16,-4-1 0 0,1-2 0 0,3 8 0 15,0-8 0-15,-7 2 0 0,10-2 0 0,-3-7 0 16,7 6 0-16,-11-2 0 0,8-4 0 0,3-3 0 0,0 0 0 0,0 0 0 16,-4 3 0-16,4-3 0 0,0 0 0 0,0 0 0 15,0 0 0-15,0 0-8 0,0 0 0 0,0 0 0 16,0 0-1-16,7-3 0 0,4-7 0 0,-4 1 0 16,4 3 9-16,-1-10-8 0,1 7 8 15,-4-4-8-15,7 4 8 0,-7-1 0 0,4-2 0 0,-1 2-8 16,-3-2 8-16,0-1 0 0,4 1 0 0,-4 2 8 15,0 1 0-15,0-1 1 0,4 1 0 0,-4 6 0 16,0-3 5-16,3 2 1 0,-6-2 0 0,3 3 0 16,0 3 5-16,-7 0 0 0,0 0 1 0,10 9 0 15,1-5-12-15,-4 5-9 0,0 4 12 0,4-4-12 16,-4 0 14-16,3 4-4 0,-3 3-1 0,1-4 0 16,-5-3-9-16,4 1 0 0,0 2 0 0,0-2 8 15,-3-1-8-15,3-2 0 0,0 2 0 0,3 0 0 16,-3 1-53-16,-3-7-3 0,3 6-1 0,7-2-651 15,-7-4-131-15</inkml:trace>
  <inkml:trace contextRef="#ctx0" brushRef="#br0" timeOffset="11576.086">14284 10892 288 0,'0'0'12'0,"0"0"4"0,0 0-16 0,0 0 0 16,-4 3 0-16,4-3 0 0,-7 10 387 0,7-10 74 16,-3 6 15-16,-1-3 4 0,-3 7-382 0,4-1-76 15,3-9-22-15,-7 3 9 0,0 6-9 0,0 1 0 16,0-7 0-16,-1 6 0 0,1-9-22 0,0 10 3 0,-3-7 1 0,-1 6 0 16,1-9 29-16,-1 10 5 0,-10-1 2 0,7-6 0 15,-7 7 12-15,-1-1 2 0,1-9 1 0,-3 10 0 16,-1-7 2-16,-3 6 0 15,3 0 0-15,-7-9 0 0,0 10-11 0,1-7-3 0,-1-3 0 0,0 6 0 16,-3-3-5-16,3-3 0 0,4 7-1 0,3-7 0 16,-3 0 9-16,0 0 3 0,0 0 0 0,-1-7 0 15,1 4-15-15,0-3-4 0,3 3 0 0,4-3 0 16,-4 2 0-16,1-5-8 0,3 0 12 0,-4 6-4 16,0-7 8-16,4-2 0 0,0 2 1 0,-4-2 0 15,4-4 3-15,0 3 0 0,0 4 0 0,3-4 0 16,0-5-5-16,-3 2-1 0,4 0 0 0,-5-6 0 15,8 7 2-15,0-1 0 0,-4-6 0 0,4 6 0 16,0-9-16-16,4 13 9 0,-1-10-9 0,4 3 8 0,-4-3-8 16,1 9 0-16,3-5 0 0,3-4 8 15,-6 9-8-15,6-6 8 0,-3-3-8 0,4 4 8 0,-1 5-8 0,1-6 0 16,-1 7 0-16,0-7 0 0,1 6 0 0,-1 1 0 16,4-1-9-16,0-2 9 0,0 2 0 0,0 4-12 15,0-4 12-15,0 4-10 0,4-1 10 0,-1-2 0 16,1 2 0-16,-4 1 0 0,4 3 0 0,-4-4 0 15,7 4-11-15,-7-3 11 0,3 5 0 0,-3-5 0 16,0 0-8-16,4 9 8 0,-1-10 0 0,-3 7 0 16,0-6 0-16,0 9 0 0,0-10 0 0,0 10 0 15,-3-9 0-15,3 9 10 0,-4-3-10 0,4 3 8 16,0 0-8-16,-3 0 8 0,-1-3-8 0,-3-4 0 16,3 7 0-16,-3 0 0 0,-3 7 0 0,-1-4 0 0,4 0-10 0,-3 3 10 15,-1-3-9-15,0 7 9 0,-3-4-8 0,4 0 8 16,-1 4 0-16,1-1 0 0,-5 0 0 0,5 1-8 15,-1-7 8-15,4 6 0 0,-3 4 0 0,3-4 0 16,-4 1 0-16,0-7 0 0,4 6 0 0,-3 1-8 16,3-1 8-16,0-6 0 0,0-3 0 0,3 10 0 15,-3-10 0-15,0 6 0 16,7-6 0-16,0 0 0 0,-7 0 9 0,7 0-9 0,0 0 12 0,0 0-12 16,0 0 0-16,-4-6 0 0,1 2 0 0,-1-5 0 15,4 0 0-15,4-1 0 0,-1 7-13 0,1-9 5 16,-1-4 8-16,5 10-12 0,-1-10 12 0,-4 7-12 15,4-7 12-15,-3 0 0 0,6 10 0 0,-3-10 0 16,4 7 0-16,-4-4 0 0,4 4 0 0,-4-4 11 16,3 4-11-16,1-4-17 0,-1 1 4 0,1-4 1 15,0 10 12-15,-1-10 0 0,-3 7 0 0,0 3 0 0,0-4 0 0,0 4 0 16,-3-7 0-16,3 10 0 0,-4-3 0 0,-3 6 10 16,0 0-2-16,0 0 0 0,0 0-8 0,0 0 0 15,8 6 0-15,-5-3 8 0,1 10-8 0,3 3 0 16,-4-1 0-16,4 7 0 0,0-3 0 0,0 3 0 15,4-3 0-15,3 3 8 0,0 0-8 0,4-4-12 16,-1 1 2-16,1-3 1 0,3 3 9 0,4-7 11 16,3-2-3-16,0 2-816 15,8-12-164-15</inkml:trace>
  <inkml:trace contextRef="#ctx0" brushRef="#br0" timeOffset="15615.965">1976 13649 288 0,'0'0'25'0,"0"0"-25"0,0 0 0 0,-4 0 0 16,4 0 137-16,0 0 23 0,0 0 4 0,-7 0 0 16,3 0-123-16,4 0-25 0,0 0-4 0,0 0-2 15,0 0-10-15,0 0 0 0,0 0 0 0,0 0 0 16,0 0 14-16,0 0 10 0,-10 0 3 0,10 0 0 16,0 0 58-16,0 0 12 0,-4 0 3 0,4 0 0 15,0 0-26-15,0 0-5 0,0 0-1 0,0 0 0 16,0 0-7-16,0 0-1 0,0 0-1 0,0 0 0 0,0 0-44 15,0 0-15-15,0 0 9 0,0 0-9 0,0 0 0 0,0 0 0 16,0 0 0-16,0 0 0 0,11 9 0 0,-8-3 0 16,8-3 0-16,0-3 0 0,-8 10 0 0,8-10 0 15,-1 3 0-15,1-3 0 0,-8 6 9 0,8-3-9 16,0-3 10-16,-4 0-10 0,3 0 10 0,1 0-10 16,3 0 10-16,4 0-10 0,-11 0 14 0,10 0-3 15,-3 0-1-15,8-3 0 0,-5-3 0 0,4 6 0 16,1 0 0-16,2 0 0 0,-6 0 9 0,7 0 1 15,-4 0 1-15,0 0 0 0,4 0-21 0,-8 0 8 16,4 6-8-16,1-3 0 0,-5-3 0 0,1 7 0 0,7-4 0 16,-11-3 0-16,7 3 11 0,-4-3-3 15,1 0 0-15,0 6 0 0,-1-6 20 0,-3 0 4 0,1 0 1 0,-1 0 0 16,-4 0 10-16,4 0 1 0,4 0 1 16,-4-6 0-16,0 6-17 0,0 0-4 0,4 0-1 15,-4-3 0-15,0 3-6 0,0 0-1 0,7-3 0 0,-10-4 0 16,3 7-16-16,0-3 0 0,7-3 8 0,-6 6-8 15,-1 0-8-15,3 0-6 0,-3 0-1 0,1 0 0 16,6 0 23-16,-11 0 5 0,8 0 1 0,0 0 0 16,-4 0-14-16,0 0 0 0,0 0 8 0,4 0-8 15,-4 0 0-15,-4 0-16 0,4 0 3 0,0 0 1 16,1 0 12-16,2 0 15 0,-3 0-3 0,0 0-1 16,1 0 1-16,2-3 1 0,-3-4 0 0,-3 4 0 15,3 3-5-15,0 0 0 0,7 0-8 0,-10 0 12 16,3 0-12-16,0 0 0 0,7 0 0 0,-7 0 0 0,-3 0 0 15,3 0 0-15,4 3 0 0,-4 4 0 16,-4-7 0-16,8 0 0 0,-4 0 8 0,-3 3-8 0,6-3 0 0,-3 0 0 16,-3 6 0-16,3-3 0 15,-3-3 0-15,-1 0 0 0,4 0 0 0,-3 0 0 0,3 0 14 0,-3 0-3 16,-1 0-1-16,4 0 0 0,-3 0-10 0,-4 0 0 16,4 0 0-16,6 0 0 0,-10 0 28 0,11 0 3 15,-11 0 1-15,4 0 0 0,-1 7-32 0,-3-4-13 16,7-3 1-16,-3 0 0 0,-4-3 12 0,0 3 15 15,4 3-3-15,-1-3-1 0,-3-3-11 0,0 3 0 16,4 0 0-16,-4 0 0 0,0 0 15 0,4 0-3 16,3 0 0-16,-11-7 0 0,4 7 4 0,4 0 0 0,3 0 0 15,-3-3 0-15,-8 3-8 0,8-6-8 16,-11 6 11-16,10 0-11 0,1 0 0 0,3 0 0 0,-14 0 0 0,11 0 0 16,-1 0 0-16,-6 0 0 0,6 0 0 0,1 0 0 15,-4 0 0-15,0 0 0 0,4 0 0 0,-4 0 0 16,3 0 0-16,-3 0 0 0,4 0 0 0,-4 0 0 15,0 0 0-15,3 0 0 0,-2 0 0 0,2 6 0 16,1-6 0-16,-4 0 0 0,0-6 0 0,3 6 0 16,-3 0 0-16,1 6 0 0,2-6 0 0,-3 0 0 15,-3-6 0-15,-4 6 0 0,0 0 10 0,7 0-10 16,-7 0 0-16,7 0 0 0,0 0 0 0,-7 0 0 16,0 0 0-16,10 0 0 0,-10 0 0 0,0 0 0 15,0 0 0-15,0 0-20 0,0 0 3 0,4 0 1 16,7 0-142-16,-11 0-28 0,0 0-6 0</inkml:trace>
  <inkml:trace contextRef="#ctx0" brushRef="#br0" timeOffset="18496.1">13667 13702 748 0,'-4'0'67'0,"-6"0"-54"16,-1 0-13-16,4 0 0 0,-4 0 236 0,1 0 44 16,-1-3 8-16,4 0 3 0,0-4-226 0,0 7-45 15,-4-3-8-15,4-3-3 0,0 6-9 0,4-3 0 0,-8-4 0 0,8 4-11 16,-4 0 11-16,7 3 0 15,-4-6 0-15,4 6 0 0,-11 0 16 0,11 0 6 0,0 0 1 0,-7-3 0 16,7 3 25-16,0 0 6 0,0 0 1 0,0 0 0 16,0 0-14-16,0 0-2 0,0 0-1 0,0 0 0 15,0 0-19-15,4 9-4 0,-4-6-1 0,7 10 0 16,0-7-6-16,4-3-8 0,3 10 11 0,0-7-11 16,3-3 18-16,1 7-3 0,3-4-1 0,-3 0 0 15,7 0-6-15,3-2 0 0,4-4-8 0,-1 6 12 16,1-3 13-16,0-3 3 0,3 0 0 0,0 6 0 15,-3-3-12-15,3-3-1 0,4 4-1 0,0-4 0 16,0 0-1-16,3 6 0 0,-3-3 0 0,3-3 0 16,1 6-5-16,-1-3 0 0,0 7-8 0,1-7 12 15,-5 3-12-15,1-3 0 0,0-3 0 0,0 0 0 0,-4 0 9 0,0 0-1 16,1 0 0-16,-1 0 0 0,-3-3 13 0,-1-3 3 16,1 6 0-16,-4-3 0 0,1-3-24 0,-5 2 9 15,-2 4-9-15,-5-9 0 16,1 9 12-16,-1-3-4 0,-6 3 0 0,0-6-8 0,-1 2 8 0,-6 1-8 15,-4 3 0-15,0 0 0 16,0 0 0-16,0 0 0 0,0 0 0 0,0 0 0 0,0 0 0 0,0 0 0 16,0 0 0-16,0 0 0 0,0 0 0 0,0 0 0 15,-4-6 0-15,-6 6 0 0,3 0-12 0,-4 0 3 16,-3 0 1-16,0 0 0 0,-4 0 8 0,-3 6 0 16,-4-6-9-16,1 3 9 0,2-3 0 0,-6 0 0 15,-4 4 0-15,4-4 0 0,-7 0 0 0,3 0 0 16,0 0 0-16,1-4 0 0,-5 4 12 0,1-3-4 0,3 3 0 0,-3-6 0 15,-4 6-8-15,4-3 8 0,0-3-8 0,3 6 8 16,-3-4 0-16,3-2 0 0,-3 6 0 0,6 0 0 16,-6-3-8-16,3 0 8 0,4-3-8 0,0 6 8 15,3 0-8-15,-3 0 0 0,3 0 0 0,1 0-11 16,-5 0 11-16,5 0 0 0,-1 0 0 0,0 6 0 16,1-3-10-16,3 0 0 0,3-3 0 0,4 6 0 15,0-2 10-15,3-4 0 0,4 0 0 0,7 0 0 16,0 0 0-16,0 0 9 0,-7 0 0 0,7 0 0 15,0 0-9-15,0 0 0 0,0 0 0 0,0 0 0 16,0 0 0-16,11 0-12 0,3 0 4 0,3 0 8 16,1 0 0-16,3 9 0 0,0-9 0 0,7 0 0 15,-3 0 0-15,7 0 0 0,0 6 0 0,-1-6 0 16,1-6 0-16,3 6 0 0,1 0 0 0,3 0 0 0,-1 0 0 0,1 0 0 16,7-3-8-16,0-3 8 0,0 6 0 15,0 0 13-15,-4 0-1 0,0 0-1 16,4-4-11-16,0 4 0 15,0 0 0-15,-4-6 0 0,1 6 0 16,-1 0 0-16,4-3 0 0,-4 0 0 0,-3-3 0 0,0 3 0 0,-4-4 0 0,-3 4 0 0,-1-3 0 0,1 3 0 16,-4-7 0-16,1 10 0 0,-5-3 0 0,1 3-11 15,-7-6 3-15,-1 6 0 0,-3 0-4 0,1-3-1 16,-5-4 0-16,-6 4 0 16,-4 3-34-16,0 0-6 0,0 0-2 0,0 0 0 15,-4 0-152-15,-6-9-30 0,-19-4-7 0,-6 4 0 0</inkml:trace>
  <inkml:trace contextRef="#ctx0" brushRef="#br0" timeOffset="20135.834">10224 12874 345 0,'0'0'31'0,"0"0"-31"16,0 0 0-16,-4-6 0 0,0-7 252 0,-3 10 44 15,4-6 8-15,3-1 3 0,-4 1-215 0,1-1-42 16,-4 1-9-16,3 6-1 0,1-7-23 0,-4 1-4 15,0 6-1-15,-4-6 0 0,4 5 1 0,-4-2 0 16,-3 6 0-16,4-3 0 0,-4-3 15 0,-4 6 4 0,4-3 0 0,-4-1 0 16,-3 4-17-16,-4 0-3 0,4 0-1 15,-4 0 0-15,1-6 6 0,-1 6 2 0,0 0 0 0,-3 6 0 16,0-6 23-16,0 0 5 0,-1 0 1 0,1 0 0 16,0 0-5-16,-4-6-1 0,1 6 0 0,2 0 0 15,-2 0-14-15,-5-3-4 0,1-3 0 31,0 6 0-31,-4 0-16 0,4 0-8 16,-4-3 0-16,-3 3 8 0,3 3-8 0,3-3 0 0,-2 0 0 0,2 6 0 0,5-3 0 0,-1-3 0 0,-3 6 0 0,3-2 0 16,-7-1 0-16,7-3 0 0,1 6 0 0,-1-3 0 15,-7 7 0-15,7-7 0 0,-7 6 0 0,8-3 0 16,-1-3 0-16,4 7 0 0,-1-7 9 0,8 6-9 16,-10 1 14-16,6-1-2 0,0-6 0 0,4 7 0 15,3-1-4-15,-6 1-8 0,6-7 11 0,0 6-11 16,1 4 0-16,-4-4 0 0,6 0 0 0,-2 1 0 15,3 2 0-15,-4-2 0 0,4 9 0 0,-4-7 0 0,8 7-10 0,-11-3 10 16,6 3-10-16,-2 2 10 0,3-2 0 0,-4-6 0 16,7 6 0-16,-3-1 0 0,4-2 0 0,-1 0 0 15,-3-4 0-15,7 1 0 0,-4-1 0 0,4 4 0 16,0 0 10-16,4-7-10 0,-8 10 10 0,4-6-10 16,0-1 12-16,0-2-12 0,0 5 0 0,3-9 0 15,4 10 0-15,-3-3 0 0,3-1 0 0,0 1 0 16,3 6 0-16,1-7 0 0,0-2 0 0,-1 8-12 15,4-5 12-15,0-4-12 0,4 4 12 0,-4 6 0 16,0-7 0-16,3 4 0 0,-2-4 0 0,2 1 0 0,1 0 0 0,3-4 0 16,0 10 0-16,4-7 0 0,3-2 0 0,-4-1 0 15,1 4 0-15,3-4 0 0,4 0 0 0,3 1 0 16,-3-1 16-16,3-2-4 16,0-1-1-16,4 3 0 0,0-3-11 0,3 4 10 0,0-1-10 0,1 1 10 15,2-1-10-15,1-6 0 0,3 7 0 16,-3-4 8-16,7 0 1 0,-7 0 0 0,3-2 0 0,-3 5 0 15,0-9-9-15,-4 9-16 0,4-9 4 0,-4 4 1 16,1-4 11-16,-1 0 0 0,4 0 0 0,-4-4 0 16,4 4 0-16,-8 0 16 0,5 0-4 0,-1 0-1 15,4 0-11-15,0-3 12 0,-8-3-12 0,-2 3 12 16,6-3-3-16,-3-4 0 0,-1 7 0 0,1-6 0 16,3-1-9-16,-3 1 8 0,3 3-8 0,1-4 8 15,-1 1 0-15,0-4-8 0,-3-2 12 0,0 8-4 0,0-8-8 0,-4 5 0 16,0-2 0-16,-3 2 0 0,-4 1 0 0,4-4 0 15,-4 1 0-15,-4 2 0 0,1-2 8 0,3 2 4 16,0-2 0-16,-3-4 0 0,-4 4 12 0,0-7 2 16,11 6 1-16,-4-9 0 0,-3 3-27 0,3 7 0 15,0-7 0-15,0-3 0 0,4 6 0 0,0 1 0 16,-11-1 0-16,7-3 0 0,4 1 0 0,-8 5 0 16,-6-6 0-16,-4 3 0 0,0-2 0 0,-4-1 0 15,1 6 0-15,-1-6 0 0,-6 4 8 0,3-4-8 16,0 0 8-16,-7 0-8 0,-7-3 18 0,3 7-2 15,8-4 0-15,-4-3 0 0,-8-6 0 0,1 12-1 16,0-6 0-16,4-3 0 0,3 9 1 0,-8-2 1 16,-6-1 0-16,7-3 0 0,0 6 3 0,0 0 0 0,-4-6 0 0,-3 13 0 15,4-3-20-15,-1-1 0 0,-3 0 0 0,0 4 0 16,-4 0 0-16,4 2 0 0,-4 1 0 0,0 0 0 16,-6-4 0-16,-5 10-9 0,5-9 1 0,-5 9 0 15,1 0-7-15,-4 0-1 0,4 0 0 0,-4 0 0 31,4 0-9-31,3 9-3 0,0-9 0 0,4 7 0 16,0-4-104-16,3-3-20 0,0 6-5 0</inkml:trace>
  <inkml:trace contextRef="#ctx0" brushRef="#br0" timeOffset="31706.981">2011 15028 2026 0,'0'0'44'0,"0"0"10"0,0 0 2 0,0 0 1 0,0 0-45 0,-4-3-12 0,-3-3 0 0,7 6 0 16,-3-10 12-16,3 10 0 0,-7 0 0 0,3-6 0 15,4 0-12-15,0 6 0 0,0 0 0 0,0 0 0 16,0 0 0-16,0 0 0 0,0 0 0 0,0 0 0 0,0-9 0 0,0 9 0 15,0 0 0-15,11 0-11 0,-8-4 11 0,8-2-8 16,-1 6 8-16,1 0-8 0,0 0 16 0,3 0 4 16,-4 0 1-16,8 6 0 0,3-6 13 0,0 4 2 15,4-4 1-15,0 0 0 0,-1 0-1 0,1 0-1 16,10 0 0-16,1 0 0 0,2 0-15 0,1 0-2 16,4-4-1-16,2-2 0 0,-6 6 1 0,0-3 0 15,3 3 0-15,-3-3 0 0,0-3 1 0,7 2 0 16,-7-2 0-16,3 3 0 0,0-3 2 0,1 6 1 15,-5-7 0-15,1 1 0 0,4 6 4 0,-5 0 1 16,-2-3 0-16,2-3 0 0,-2 3-4 0,3-7-1 0,3 7 0 16,-7-3 0-16,4 3-2 0,0-4-1 0,3 1 0 0,-3 0 0 15,0 6 16-15,3 0 3 0,-7-3 1 0,4-4 0 16,-4 7-31-16,1-3 0 0,-1-3 0 0,0 3 0 16,-3-6 0-16,3-1 0 0,-3 7 0 15,3-3 0-15,1-1 11 0,2 1-11 0,-2-3 12 0,-1 6-12 16,0 3 11-16,0-7-11 0,1 4 10 0,-12 3-10 15,5 0 0-15,-5 0 8 0,1 0-8 0,-4 0 0 16,0 0 0-16,-3 0 0 0,0 0 0 0,-4 0 0 16,0 0 0-16,0 0 0 0,-3 0 0 0,-4 3 0 15,7-3-12-15,-14 0 0 0,0 0 1 0,0 0 0 16,0 0-163-16,0 0-33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06T21:19:20.219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4565 5894 345 0,'0'0'15'0,"0"0"4"0,0 0-19 0,0 0 0 15,0 0 0-15,0 0 0 0,3-3 184 0,5-7 34 0,-1 7 6 0,0-6 2 16,-4 2-178-16,4 1-35 16,-7 6-13-16,0-6 9 0,0 6-9 0,4-10-16 0,-1 1 4 0,4 9 1 15,-3-6 11-15,-4 6 0 0,0-7 0 0,0 7 0 16,0 0 10-16,0 0 4 0,0 0 1 0,0-9 0 15,0 9 46-15,-4-3 10 0,4 3 1 0,-7-6 1 16,7 6-17-16,-3 0-4 0,3 0-1 0,-4-13 0 16,-3 13-19-16,4-9-4 0,-4 9-1 0,3-3 0 15,-3 3-2-15,0-10 0 0,0 10 0 0,-4-9 0 16,-3 9-6-16,-3-3-2 0,6-4 0 0,0 4 0 16,-3-6-8-16,-3 9-1 0,-1-10-8 0,0 10 12 15,1-3-2-15,-4-3-1 0,-1 6 0 0,5-3 0 16,-8 0 12-16,4-4 3 0,-4 7 0 0,4-3 0 15,-4-3-14-15,1 6-2 0,-5-3-8 0,5-3 12 16,-4 6-12-16,-4 0 11 0,11-13-11 0,-11 13 10 16,4-9 8-16,-4 9 2 0,4 0 0 0,3-3 0 0,-7-7 0 0,4 10 0 15,3-3 0-15,-6-3 0 16,2 6-12-16,5 0-8 0,-8 0 9 0,4 0-9 0,-8 6 12 0,5-6-4 16,2 0-8-16,-6 0 12 0,0 3-12 0,3-3 0 15,0 0 0-15,-3 0-10 0,0 3 10 0,0 4 0 16,-1-7 8-16,4 3-8 0,4-3 0 0,-7 6 0 15,7-3 0-15,-4-3 0 0,7 6 0 0,-6 1 0 16,2-7 0-16,-6 9-8 0,7 0 8 0,-4-2 0 16,4-1 0-16,0 3 0 15,-1 1 0-15,5 2 0 0,-8-2 0 0,4 2 0 0,-4 7 0 0,4-6 0 0,-4 5 0 16,-7 1 0-16,4 0 0 0,-4-3 0 0,4 6 0 0,0 0 0 16,-1-7 0-16,-2 1 14 0,2 3-3 0,1 3-1 15,10-3-10-15,-10-7 0 0,3 10 0 0,4-6 0 16,3-1 0-16,4 1 0 0,-4-3 0 0,8-1 0 15,-4 1 0-15,7 2 0 0,-4 1 10 0,0-6-10 16,8 8 8-16,-4-2-8 0,3 3 0 0,0 0 0 16,-3 3 9-16,4 0-9 15,3-1 0-15,3 1 9 0,-6-3 0 0,6 0 0 0,4-3 0 0,0 9 0 16,0-9 0-16,0 15 0 0,4-9 0 0,6 6 0 16,-10-3-9-16,11-6 8 0,-1 3-8 0,-6 0 8 15,6-3-8-15,1-7 0 0,3 7 9 0,0-6-9 16,4-1 15-16,-4 4-2 0,11-4 0 0,-4 1 0 15,4-4 4-15,-1 4 1 0,4 2 0 0,8-2 0 0,-1 0-5 16,0 9-1-16,4-4 0 0,-4 4 0 0,4 0-12 0,-4 0 8 16,1-3-8-16,-1 3 0 0,0 0 0 0,-3 0 0 15,3 3 0-15,-3-9 0 0,0 2 0 0,3 1 0 16,0-3 0-16,1-7 0 0,-1 4 17 0,-3-4-2 16,3 1-1-16,-10-4 0 0,3 0-2 0,0-6-1 15,4 7 0-15,-4-4 0 0,7-3-2 0,1 0 0 16,-1 0 0-16,14 6 0 0,-3-6-9 0,4 0 8 15,-5 0-8-15,-2 3 8 0,3-3 4 0,-1-3 0 16,1 3 0-16,-7-6 0 0,0 6-12 0,3-3-9 16,1-4 9-16,2 4-13 0,1-6 13 0,0-1 12 15,-4 1-3-15,4-4 0 0,0 10-9 0,-3-6 8 16,-1-1-8-16,4-2 8 0,-7 2 3 0,-1-2 0 0,5-4 0 0,-5 4 0 16,8-1-11-16,-10 4 10 15,2-10-10-15,-2 10 10 0,-1-7-10 0,4-3 0 0,0 0 9 0,3 7-9 16,-7-7 0-16,15-3 9 0,-5 0-9 0,-2 0 0 15,-1 3 0-15,-7-3 0 0,4 0 0 0,-4 10 0 16,1-7 0-16,-8-3 16 0,4 3-1 0,-8-3-1 16,1 0 2-16,0 0 0 0,-4-6 0 0,4 3 0 15,-8-6 0-15,1-1 0 0,0 1 0 0,-4 0 0 16,-4-4-5-16,4-3-1 0,-3 7 0 0,0 6 0 16,-4-3-2-16,0 6 0 0,0 0 0 0,-4 3 0 15,4-3-8-15,-7 13 10 0,0-13-10 0,-7 0 10 16,7 0-10-16,-3 3 10 0,-4-3-10 0,0-3 10 15,-4-3-18-15,-3 3-4 0,-4-4-1 0,1 11 0 16,-8-14 13-16,4 10 12 0,-11 0-3 0,4 0 0 16,-4 4-9-16,-3 5 0 0,3-6 0 0,-10 7-11 0,3-1 11 0,0 1-8 15,-3-4 8-15,-4 3-8 16,4 4-1-16,-8 0 0 0,4-4 0 0,-3 4 0 0,0-4 9 0,3 4 0 16,0 9 0-16,7-10 0 0,-3 4 0 0,-1 0 0 15,8-4 0-15,-7 7 0 16,6-3-46-16,-2 3-4 0,-1-7-1 0,-7 7-813 15,-3 3-164-15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1-29T04:22:18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24656 4951 2240,'-32'0'832,"64"0"-672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06T20:09:47.1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23753 10428 633 0,'0'0'56'0,"0"0"-44"0,0 0-12 0,0 0 0 15,0 0 155-15,0 0 29 0,3-9 5 0,-3 9 2 16,4-3-118-16,-4 3-23 0,0-7-5 0,0-2-1 16,3 6-11-16,-3 3-2 0,0-10-1 0,0 10 0 15,-3-3 11-15,3 3 3 0,0 0 0 0,0 0 0 16,-4-6-5-16,-3 3-1 0,3 0 0 0,-3-4 0 15,0 7-19-15,0 0-4 0,0 0-1 0,0 7 0 0,-3-4-14 0,-1 0 8 16,-3 6-8-16,-4-2 0 16,4-1 0-16,-3 3 0 0,-1 1 0 0,-3 2 0 0,3-2 0 0,-3-1 0 15,0 0 0-15,3 1 0 0,-3-1 24 0,3 1 0 16,1-4-1-16,3 3 0 0,3 1-23 0,-3 2 0 16,3-5 0-16,1-4 0 0,3 6 0 0,0-6 0 15,7-3 0-15,-4 0 0 0,-3 10 0 0,7-10 0 16,0 0 0-16,0 0 0 0,0 0 8 0,7 6-8 15,-7-6 10-15,7 3-10 0,4 6 0 0,-1-5 8 16,1-4-8-16,-1 6 0 0,1-3 8 0,3 3-8 16,-3-3 11-16,3 4-11 0,-4-4 0 0,5 0 0 15,-5 3 0-15,4-3 0 0,-3 7 0 0,3-7 0 0,-3 6 0 0,-1 1 0 16,4-4 0-16,-3 0 0 0,-4 1 0 0,0-4 0 16,0 6 8-16,0-3-8 0,0 1 9 0,-3-7-9 15,-4 0 21-15,7 9-1 0,0-3-1 0,0-3 0 16,-7-3 7-16,0 0 2 0,3 10 0 0,4-7 0 15,-7-3-28-15,0 9 0 0,4 4-12 0,-1-4 12 16,-3 1 0-16,0-1 0 0,0-6 0 0,-3 7 0 16,3-1 0-16,0-9 0 0,-4 13 0 0,1-7 0 15,-1 3 0-15,1-6 0 0,-4 7 0 0,3-1 0 16,-3 1 8-16,0-4-8 0,4 3 12 0,-5 1-4 16,1-4-8-16,0 0 0 0,-3 1 9 0,3-4-9 15,0 3 0-15,-4-3 0 0,1 7 0 0,-5-7 8 16,5-3-43-16,-4 6-8 0,-4-3-1 0,4-3-1 15,0 0-7-15,0 0 0 0,-4 0-1 0,4 0 0 16,0 0-14-16,0 0-2 0,3 0-1 0,1-3 0 16,-1-3-102-16,4 3-21 0</inkml:trace>
  <inkml:trace contextRef="#ctx0" brushRef="#br0" timeOffset="515.908">23911 10014 57 0,'0'0'0'15,"0"0"0"-15,0 0 0 0,0 0 0 16,7-6 212-16,0 3 38 0,-3-4 7 0,3 4 2 0,0 0-179 0,0-3-35 16,0-3-7-16,4 5-2 0,-1 4-22 0,-3-6-5 15,0 3-1-15,-7 3 0 0,4 0 36 0,-4 0 6 16,0 0 2-16,7 3 0 0,-7-3 8 0,4 10 1 16,3-1 1-16,-7 0 0 0,0-9 2 0,3 10 1 15,-3 2 0-15,0-2 0 0,0 2-42 0,-3 1-9 16,3 6-2-16,0-7 0 0,0 7 7 0,0-7 1 15,0 7 0-15,-4 0 0 0,8-3 10 0,-4 3 2 16,-4 3 1-16,1-4 0 0,3-5-33 0,0 6 0 16,-4 0 0-16,4-4 0 0,0 1 0 0,0-4 0 15,0 1 0-15,0-4 0 16,0 1-91-16,0-1-25 0,0-6-4 0,0-3-2 0</inkml:trace>
  <inkml:trace contextRef="#ctx0" brushRef="#br0" timeOffset="942.824">23985 10579 576 0,'0'0'51'0,"0"0"-41"15,0 0-10-15,0 0 0 0,0 0 298 0,0 0 58 16,0 0 11-16,0 0 2 0,7-4-256 0,4-5-51 16,-7 9-10-16,3-9-3 0,3 9-29 0,-3-10-7 15,4 10-1-15,-1 0 0 0,1-3-12 0,3 3 0 16,-3 0 0-16,-1 0 0 0,1-3 0 0,3 3-10 0,-3 3 2 0,-1-3 0 16,1 0 0-16,3 0 0 0,-4 0 0 0,1-3 0 15,3 3-4-15,0 0 0 0,-3 0 0 0,3 3 0 31,-4-3-77-31,5 0-16 0,-1 0-3 0,0 3-428 0,-4-3-84 0</inkml:trace>
  <inkml:trace contextRef="#ctx0" brushRef="#br0" timeOffset="1318.87">23911 10789 1846 0,'0'0'82'0,"0"0"17"0,7 0-79 0,0 0-20 15,0-3 0-15,1 3 0 0,2-7 53 0,4 7 7 16,-3-3 2-16,3 0 0 0,0-3-21 0,0 6-4 0,4-3-1 0,-1-4 0 16,1 7-28-16,0 0-8 15,3 0 0-15,0 0 0 0,-3-3 0 0,6 3 0 16,-2 0 0-16,-5 0 0 15,8 0-28-15,-4 0-1 0,0 0 0 0,0 3-603 0,4-3-121 0</inkml:trace>
  <inkml:trace contextRef="#ctx0" brushRef="#br0" timeOffset="3951.399">27210 11645 345 0,'0'0'31'0,"0"0"-31"16,0 0 0-16,0 0 0 0,3-3 239 0,4-7 41 15,-3 7 9-15,-4-3 2 0,3 3-233 0,1-7-46 16,-4 1-12-16,3 9 0 0,-3 0 0 16,4-10 0-16,-4 7 0 0,0 3 0 0,0 0 13 0,0 0 1 15,0 0 0-15,0 0 0 0,0 0 38 0,0 0 7 16,0 0 1-16,0 0 1 0,0 0-20 0,0 0-4 15,0 0-1-15,-7 0 0 0,0 0-28 0,0 3-8 16,-4-3 0-16,1 7 0 0,-1-4-9 0,4 3-3 16,0-3-1-16,0 7 0 0,-4-7 5 0,1-3 8 0,3 6-13 0,-4-3 5 15,1 3 8-15,2-2 12 0,8-4-2 0,-3 3-1 16,-4 3 2-16,7-6 0 0,0 0 0 0,-4 3 0 16,4-3-11-16,0 0 0 0,0 10 0 0,4-1 0 15,3-6-10-15,4 7-7 0,-11-10-2 0,3 9 0 16,8 0 28-16,-1-6 6 0,1 7 1 0,3-4 0 15,4-3-16-15,-4 7 0 0,3-7 0 0,1 3 0 16,-4-3 8-16,4 4-8 0,-1-4 0 0,1 0 0 16,0 3 0-16,-4-3-13 0,3 3 1 0,-3-2 0 15,1 2 12-15,-1 0 12 0,-4 0-3 0,4 4 0 16,-3-1-9-16,0-3 0 0,-4 4 0 0,3-1 0 16,-3 1 10-16,4 2-10 0,-4-2 12 0,0-1-12 15,0 0 10-15,0 4-10 0,0-4 8 0,-3 1-8 0,-1 2 0 16,1-2-9-16,-1-1 0 0,1-3 0 0,-4 4 9 15,0-1 0-15,0 1 0 0,0-1 0 0,-4-6 0 0,4 7 12 16,-7-1-4-16,4-6 0 0,-1 7-8 0,-3-1-12 16,0-9 4-16,0 9 0 0,0-5 8 0,-4 5 0 15,1 0 0-15,-1-6 0 0,-3 4 0 0,0-4 0 16,3 6 0-16,-3 1 0 16,0-7-21-16,4-3-6 0,-5 6-1 0,1-6 0 15,7 3 2-15,-3-3 0 0,-1 0 0 0,0 0 0 16,4 0-5-16,-3 0-1 0,-1 0 0 0,4 0 0 15,-3 0-8-15,3 0-3 0,0-3 0 0,-1-3-575 0</inkml:trace>
  <inkml:trace contextRef="#ctx0" brushRef="#br0" timeOffset="4359.7">27294 11152 1450 0,'0'0'64'0,"0"0"14"0,0 0-62 0,0 0-16 16,0 0 0-16,0 0 0 0,0 0 84 0,0 0 15 16,0 0 2-16,0 0 1 0,0 0-81 0,0 7-21 15,4 2 0-15,-1 1 0 0,1-1 8 0,-4 3-8 16,4-2 0-16,-1-1 0 0,1 4 0 0,-1-1 0 15,4-2 0-15,-3 5 0 0,3-8 0 0,0 2 0 16,-4 4 0-16,4-4 0 16,-3 7-20-16,3-4-7 0,0-2-1 0,0 2-1 15,4-2-155-15,-4-1-30 0,0 0-6 0</inkml:trace>
  <inkml:trace contextRef="#ctx0" brushRef="#br0" timeOffset="4847.399">27577 11673 1666 0,'0'0'74'0,"0"0"15"0,0 0-71 0,0 0-18 0,0 0 0 15,0 0 0-15,0 0 49 0,7-9 7 16,0-1 0-16,0-2 1 0,0 2-45 0,3 1-12 16,1-4 0-16,3 4 0 0,0-4 0 0,0 4 0 0,-7-4 0 0,4 1-11 15,0-4 11-15,-1 7 0 16,1 2 0-16,-1 1 0 0,1-3 0 0,0 3-8 0,-4-1 8 0,0 4 0 31,3-3-28-31,1 3 0 0,-1-4 0 0,1 7 0 16,0-3-52-16,-1 0-12 0,4-3-1 0,0 6-1 0</inkml:trace>
  <inkml:trace contextRef="#ctx0" brushRef="#br0" timeOffset="5207.584">27838 11823 1983 0,'0'0'88'0,"0"0"18"0,0 0-85 0,-4-3-21 16,4-6 0-16,0 0 0 0,4 5 36 0,-1-5 4 0,1 0 0 0,3-1 0 31,3 1-56-31,1-4-12 0,3 4-1 0,-3 6-1 16,6-7-19-16,-3 1-4 0,-3-1-1 0,7 7 0 15,-4-6 14-15,0 6 4 0,4-3 0 0,-1-4 0 16,-3 7-84-16,4-6-16 0,17-1-3 0,-7-2-1 0</inkml:trace>
  <inkml:trace contextRef="#ctx0" brushRef="#br0" timeOffset="6455.121">30586 11707 979 0,'0'0'87'0,"0"0"-70"0,0 0-17 0,0 0 0 16,0 0 241-16,3-3 45 0,1-6 9 0,-1 0 1 15,1 5-213-15,3-2-43 0,0 0-9 0,0 0-2 16,-3-4-38-16,3 7-8 0,3-6-2 0,-6 5 0 15,3-2-9-15,0-3-1 0,-7 9-1 0,0 0 0 16,3 0 18-16,-3 0 12 0,0 0-13 0,0 0 5 16,0 0 8-16,0 0 0 0,0 0 0 0,0 0 8 0,-7 0 0 0,-3 0 1 15,3 9 0-15,0-9 0 0,-4 10 7 0,1-1 0 16,-1-6 1-16,4 3 0 0,-7-2-17 0,0 8 10 16,0-6-10-16,3 4 8 0,-3 2-8 0,0 1 0 15,-4-4-12-15,4 4 12 0,0 3-22 0,3-4 3 16,-3 1 1-16,4-4 0 0,-4 4 5 0,3-4 1 15,0 3 0-15,4-2 0 0,0-4 12 0,4-3 0 16,-1 7 0-16,4-10 0 0,0 0 0 0,0 0-11 16,7 3 11-16,4 3-10 0,-1-3 10 0,5-3-8 15,2 7 8-15,4-4-8 0,4-3 8 0,0 3 0 16,-4-3 8-16,4 6-8 0,-4-3 0 0,3-3 0 16,-6 0 0-16,0 6-12 15,-4-2-36-15,0 2-7 0,-3-3-1 0,-1 0-1 16,1 7 18-16,-8-10 4 0,4 9 1 0,-3 0 0 0,3-5 46 0,-4 5 10 0,1-3 2 0,-4-3 0 15,3 10 24-15,1-7 4 0,-1 4 2 0,1-4 0 16,0 3-38-16,-1 1-7 0,-3-1-1 0,4 0-8 16,-1 1 0-16,1 2 0 0,-8 1-10 0,1-4 10 15,3 4-14-15,-4 6 5 0,1-7 1 0,-1-2 0 16,-3 2 8-16,0-2 0 0,0-1 0 0,3 4 8 16,-3-4 12-16,-3 0 2 0,3 1 1 0,3-7 0 15,-3 6-3-15,0-2 0 0,0-4 0 0,7-3 0 16,-4 3-35-16,-3-3-7 0,-3 0-2 0,3 0-552 15,-4 0-112-15</inkml:trace>
  <inkml:trace contextRef="#ctx0" brushRef="#br0" timeOffset="6858.052">30632 11275 864 0,'0'0'76'0,"0"0"-60"0,0 0-16 0,0 0 0 15,0 0 220-15,0 0 40 0,0 0 9 0,0 0 2 16,0 0-175-16,0 0-36 0,0 0-6 0,0 0-2 16,0 0-44-16,10 0-8 0,-6 9 0 0,3-3-8 15,0-2 8-15,0 5-12 0,-3 0 12 0,-1 1-12 16,1-4 12-16,-1 3 14 0,1 1-3 0,-1 2-1 15,1-2-10-15,-1-1-17 0,1-3 4 0,3 1 1 16,0 2-6-16,-4 1-1 0,8-7 0 0,-4 6 0 16,0-3-150-16,4-2-31 0,-1-4-5 0,1 0-2 0</inkml:trace>
  <inkml:trace contextRef="#ctx0" brushRef="#br0" timeOffset="7325.031">30921 11811 576 0,'0'0'51'0,"0"0"-41"0,0 0-10 0,0 0 0 16,7 0 287-16,-3-9 55 0,-4 5 11 0,10-5 3 16,4 0-267-16,-3-4-53 0,-1 1-10 0,-3-4-2 15,8 3-16-15,-1 1-8 0,-4-7 8 0,1 6-8 0,-1-5 0 0,1 8 0 16,0-6 0-16,-1 1 0 16,-3-1 0-16,0 0 0 0,4 4 0 0,-4-1 0 0,0 4-9 0,0 0-3 15,0-1-1-15,0 1 0 16,0 6-47-16,0 3-8 0,-7 0-3 0,7-4 0 15,4-2-111-15,0 6-22 0,-4 0-5 0,3 0-1 0</inkml:trace>
  <inkml:trace contextRef="#ctx0" brushRef="#br0" timeOffset="7704.42">31147 11852 2412 0,'0'0'53'0,"0"0"11"0,3-10 3 0,-3 1 0 0,4-1-54 15,3-2-13-15,0-1 0 0,4-5 0 16,3 5-22-16,0-6-7 0,7 4-2 0,0-4 0 0,0 0 15 0,4 0 4 16,7 3 0-16,-4-2 0 0,7-1 12 0,-3 6 0 15,-4-6 0-15,4 4 0 0,0-1 0 0,-1 4 0 16,-2 2 0-16,-5 1 0 15,-3 6-185-15,1-7-35 0,13-12-6 0,-17 13-2 0</inkml:trace>
  <inkml:trace contextRef="#ctx0" brushRef="#br0" timeOffset="8871.537">20616 17929 2588 0,'0'0'57'0,"0"0"12"0,0 0 3 0,0 0 0 0,0 0-58 0,0 0-14 0,0 0 0 0,4-10 0 31,6 1-20-31,1 0-6 0,3 2-2 0,0-2 0 0,0 3-11 0,4-4-2 0,3 7-1 0,0-6 0 16,1 6 42-16,2-4 0 0,4 4 0 0,1-3 0 16,-5 3 42-16,5 0 7 0,2 3 2 0,1-7 0 15,3 7-23-15,4 0-5 0,0-3-1 0,3 3 0 0,4 0-10 0,0-6-1 16,0 6-1-16,3-3 0 0,-6 3-21 15,2-3-4-15,1-4-1 0,0 7 0 16,4 0-34-16,-5 0-7 0,-2 0-2 0,3 0 0 16,3-3-134-16,-3-3-27 0,21 6-6 0,-18-9-1 0</inkml:trace>
  <inkml:trace contextRef="#ctx0" brushRef="#br0" timeOffset="9303.21">20666 18070 2084 0,'0'0'92'0,"0"0"20"0,0 0-90 0,0 0-22 16,0 0 0-16,0 0 0 0,0 0 75 0,7-3 10 15,3 3 3-15,4-3 0 0,4 3-52 0,3-7-11 16,11 7-1-16,0-3-1 0,3-3-11 0,4 6-3 16,0-3 0-16,3 0 0 15,7-3-9-15,1 6 8 0,3-10-8 0,0 7 8 0,3-3-8 0,-3 6 0 16,0 0-12-16,0-3 12 16,0-1-102-16,-4-2-13 0,-3 6-2 0,7 0-880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07T04:25:10.9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6893 14229 878 0,'0'0'39'0,"0"0"8"0,0 0-38 0,0 0-9 0,0 0 0 0,7-3 0 15,-3-4 27-15,3 4 3 16,0 0 1-16,-7-3 0 0,7-4-31 0,-3 10 0 0,3-6 0 0,-7 6 0 16,7-6 0-16,-4 3 0 0,1-4 8 0,-4 7-8 15,0 0 42-15,7-9 2 0,-4 9 1 0,-3 0 0 16,7-3 23-16,-7 3 5 0,4-10 1 0,3 7 0 16,0-3-23-16,0 6-5 0,4-3-1 0,-8 3 0 15,4-6-12-15,7 2-2 0,-3-5-1 0,0 9 0 16,3-9-2-16,-4 5 0 0,8-5 0 0,-4 9 0 15,4-3-20-15,-4-3-8 0,0 3 0 0,3-4 0 16,1 7 11-16,3 0-11 0,-10 0 12 0,3 0-12 0,4 0 0 0,-1 7 0 16,-6-4-15-16,-1-3 5 0,5 0 10 0,-5 6 0 15,4-3 0-15,-3 0 0 0,-4 7 12 0,0-10 2 16,3 9 0-16,-2-3 0 16,-1 1 2-16,3-1 1 0,-3-3 0 0,-3 3 0 0,3-3-17 0,-4 7 0 15,4-7 0-15,-7-3 0 0,0 0 12 0,7 9-12 16,-7-9 12-16,0 7-12 0,0-7 0 0,0 0 0 15,0 0 0-15,4 9 0 0,-4-3 0 0,-4 4-9 16,4-1-1-16,-7-6 0 0,0 7-5 0,0-1-1 16,0-9 0-16,0 9 0 0,-10 1 16 0,9-7 0 15,-6 3 0-15,4-3 0 0,-1 7 0 0,-3-7 0 16,7-3 0-16,-4 0 0 0,4 0 0 0,0 6 0 16,4-3 0-16,3-3 0 0,0 0 0 0,0 0-11 0,0 0 11 15,0 0-10 1,0 0-14-16,0 0-4 0,0 0 0 0,0 0 0 15,0 0 2-15,0 0 0 0,0 0 0 0,0 0 0 0,0 0 26 0,0 10 0 0,7-4 0 0,0 0 0 16,4 1 0-16,-8-4 0 0,4 3 0 0,7-3 0 16,-3 0 0-16,-8 7 0 0,8-10 0 15,-1 9 0-15,1-9 0 0,3 9 9 0,-7-5-9 0,4 2 0 16,-1-3 0-16,-3 6 0 0,8-2 0 0,-5-1 0 16,1 3 0-16,-1 1 0 0,4-4 0 0,-10 0 0 15,3 4 0-15,7-1 0 0,-7 1 0 0,4-7 0 16,-4 6 0-16,3 4 0 0,-3-4 0 0,1-3 0 15,2 4 0-15,-6-4 0 0,3 3 0 0,0-2 0 16,-4 2 0-16,4-3 12 0,0 4-4 0,-7-4-8 16,4-3 12-16,-1 10-12 0,-3-4 12 0,4 1-12 15,-4-1 0-15,0-6 0 0,3 6 0 0,1 4 0 0,-4-4 0 0,0 1 0 16,0-4 0-16,0 0 0 0,0 4 0 0,0-1 0 16,0 1 0-16,-4-7 0 0,4 6 0 0,-3 4 0 15,-1-4 0-15,1 1 0 0,-1-4 0 0,4 0 0 16,-10 3 0-16,3 1 0 0,3-1 15 0,-3 1-4 15,0-1-1-15,0 4 0 0,-7-4-10 0,3 0 0 16,4 4 0-16,-3-4 0 0,-1 4 11 0,-3-4 9 16,-4 1 3-16,4-1 0 0,0-3-23 15,-7 4 0-15,0-4 0 0,3-3 0 0,-3 7 14 0,0-7-2 16,3 6 0-16,-6-9 0 0,6 6 13 0,0-2 3 16,-3-4 0-16,3 0 0 0,1 0-8 0,-1 3 0 0,8-3-1 15,-8 0 0 1,11 0-39-16,-4 0-7 0,-3-3-1 0,7 3-550 0,-3 0-110 0</inkml:trace>
  <inkml:trace contextRef="#ctx0" brushRef="#br0" timeOffset="1">10791 13564 288 0,'22'0'25'0,"-19"0"-25"16,-3 0 0-16,0 0 0 0,0 0 192 0,0 0 34 16,0 0 6-16,0 0 2 0,-10-10-154 0,3 7-30 15,10-6-6-15,-3 0-2 0,-11 5-29 0,11-5-5 16,4 0-8-16,0 5 11 0,-1-2-11 0,1 0 0 15,-1 0 0-15,4-4 0 0,4 7 13 0,-1-3 1 0,-10 6 0 0,0 0 0 16,7-13 10-16,0 13 1 0,-7 0 1 0,0-9 0 16,0 6 10-16,4-7 3 0,3 7 0 15,-7-3 0-15,-3-4-7 0,3 7-2 0,10-6 0 0,-3 6 0 16,-7-3-4-16,4-4-1 0,3 7 0 0,3 0 0 16,1-3-13-16,-1 6-2 15,-10 0-1-15,8-4 0 0,6-2-9 0,-7 6 0 0,-7 0 0 0,0 0 0 16,14-3 0-16,-7 3 0 0,-7 0 0 0,7-6 0 15,7 6 0-15,-3 6 0 0,-11-6 0 0,0 0 0 16,0 0 0-16,0 0 0 0,14 3-8 0,-7-3 8 16,-7 0 0-16,3 10 0 0,8-1-9 0,-1-6 9 15,1 7 0-15,0-4 0 0,-11-6 0 0,3 9 9 16,11-3-1-16,-7 4-8 0,-7-4 12 0,4 0-4 16,3 4-8-16,-4-4 10 0,-3-3-10 0,0 10 10 0,4-7-10 0,-4 3 0 15,7 1 0-15,-3-4 0 0,-8 4 0 0,1-1-12 16,6 4 2-16,1-4 1 15,-4 0-15-15,0 4-4 0,-4-4 0 0,4 10 0 16,4-10 17-16,-8 4 11 0,-3 0-13 0,3 2 5 0,1-2 8 0,-4-1-8 16,3 1 8-16,1-4-8 0,-1 4 8 15,1-4 16-15,3 1-4 0,-7 2-1 0,-4-2-11 0,4-1 0 16,4 0 0-16,-5 1 0 0,-9-1 0 0,6-6 0 16,4 10 0-16,4-4 0 0,-4-2-10 0,-4-1 10 15,4 3-13-15,3 1 5 0,8-4-8 0,-8 0 0 16,-6 0-1-16,-1-2 0 0,8 5 17 0,-4-9-12 15,-4 9 12-15,1-5-10 0,-1 5 10 0,0-3 0 16,4-3 0-16,-3 7-8 0,-8-7 8 0,8 3 0 16,10-6 0-16,-11 3-8 0,-3 7 8 0,3-7 0 0,11-3 0 0,0 0 0 15,-10 0 0-15,3 0 0 0,7 0 0 0,0 0 0 16,0 0 0-16,-7 0 0 0,-8 0 0 0,8-3 0 16,7 3 0-16,-3-10 8 0,-4 10-8 0,-4-9 11 15,4 6-11-15,0-3 0 0,4 2 0 0,-4 1 8 16,-4-3-8-16,7-3 0 0,4 5-12 0,0-5 12 15,-3 0-11-15,-1 5 11 0,11-2-8 0,-3 0 8 16,-1 0 0-16,1-4 0 0,0 1 0 0,-1 6 0 16,8 0 0-16,-8-4 11 0,-3 7-1 0,0 0 0 15,11-9-10-15,-1 6 0 0,-3-3 9 0,-3 2-9 16,-4-5 0-16,7 6 0 0,7-3 0 0,-3 2 0 16,-4 1 9-16,3-3-9 0,1 6 12 0,-8-3-12 0,-3 3 0 15,11-6 0-15,-4 6 0 0,4-4 0 16,3 4 8-16,-7 0-8 0,-7 0 0 0,10 4 0 0,12-4 0 15,-12 0 0-15,1 6 0 0,-4-3 0 0,3-3 0 0,1 9 0 16,0-5 0-16,-4-4 10 0,-7 0 2 0,7 9 1 16,3-3 0-16,1-3 0 0,-11-3 13 0,3 10 2 15,8-7 1-15,-1 6 0 0,1-9-13 0,-4 10-2 16,0-7-1-16,4-3 0 0,3 9 7 0,0 1 2 16,-14-10 0-16,7 6 0 0,11-3-10 0,-8 0-3 15,-10-3 0-15,7 10 0 0,0-4-1 0,0-3-8 16,4 6 12-16,-7-5-4 0,-4-4 4 0,10 6 1 15,1-3 0-15,-4 6 0 0,-7-9 0 0,7 0 0 0,3 10 0 0,1-7 0 16,0-3-5-16,-1 6-8 16,-6-3 11-16,6-3-11 0,8 7 0 0,-8-4 0 0,-2-3 0 15,6 0-630-15,7 0-118 0</inkml:trace>
  <inkml:trace contextRef="#ctx0" brushRef="#br0" timeOffset="2">13296 12231 288 0,'0'0'25'0,"0"0"-25"16,0 0 0-16,0 0 0 15,0 0 40-15,4-6 4 0,-4 6 0 0,3-13 0 0,1 10 62 0,-4 3 13 16,0 0 2-16,0-9 1 0,3-1-30 0,-3 10-5 16,4-3-2-16,-4 3 0 0,0 0-29 0,0-6-7 15,3-3-1-15,1 2 0 0,-1 1-28 0,1-3-7 16,-1-1-1-16,1 4 0 0,-4 6 4 15,7-6 0-15,-3-4 0 0,-1 7 0 0,4-3-16 0,0 0 0 16,-3-1 0-16,3-2 0 0,0 6 0 0,0-7 12 16,0 7-3-16,0-3-1 0,0-3 11 0,0 5 1 15,0 1 1-15,0-3 0 0,0-3-13 0,0 9-8 16,4-10 10-16,-4 7-10 0,4 0 13 0,-4-3-3 16,0 6-1-16,0 0 0 15,0-3-1-15,3 3-8 0,1-7 12 0,0 7-4 0,-1 0-8 16,1 0 0-16,-1-3 0 0,1 3 8 0,3 0-8 0,-3 0 0 0,-1 0 0 0,-3 3 0 15,-7-3 0-15,11 0 0 0,-11 0 0 0,10 7 0 16,1-4 0-16,0 3 0 0,-4-3 0 0,0 0 8 16,3 7-8-16,-6-4 0 0,3-3 0 0,0 6 0 15,0-5 11-15,0 5 0 0,-3 0 0 0,3 1 0 16,0 2-3-16,0-2-8 0,-4-1 12 0,4 1-4 16,-3 2-8-16,3-3 0 0,-4 4 0 0,1 0 0 15,-1-4 0-15,1 0-9 0,0 4 9 0,-4-4-13 16,3 4 4-16,1-4 1 0,-4 1 0 0,0-1 0 15,0-6 8-15,0 13 0 0,0-7 0 0,0-2 0 16,-4 8 10-16,1-8 4 0,-1 2 1 0,0 7 0 16,1-10-15-16,-1 3 0 0,1 1 0 0,-4 2 0 15,3-2 0-15,1-1 0 0,-1 0 0 0,-3-5 0 0,4 5-9 0,-4 0-5 16,3 4-1-16,-3-7 0 16,0 4-5-16,0-4-2 0,-4 0 0 0,8-3 0 0,-4 7 22 0,3-1 0 15,-3-6 0-15,0 7 0 0,0-4 0 0,0-3 0 16,0 7 0-16,-4-7 0 0,8 3 0 0,-4-3 0 15,0 3 0-15,-4-3 0 0,4-3 0 0,0 10 0 16,0-7 0-16,-4-3 0 0,4 6-16 0,0-3-3 16,0-3 0-16,0 10 0 0,0-7-1 0,0-3-1 15,0 6 0-15,7-6 0 0,-4 3 21 0,1-3-9 16,-4 0 9-16,0 7 0 0,7-7 0 0,-7 0 0 16,0 0 0-16,0 0 0 0,7 0 0 0,-7 0 0 0,0-7 0 15,7 7 0-15,-8 0 0 0,8 0 0 16,-3 0 0-16,3 0 0 0,-7-3 17 0,3-3-2 0,4 6-1 15,0 0 0-15,-7-3 3 0,7 3 1 16,-3-10 0-16,3 7 0 0,0 3-18 0,-4-9-16 0,1-1 4 0,3 10 0 16,0-9 12-16,0 6 0 0,-4-3 0 0,4-7 10 15,0 10-10-15,0-6 10 0,0 2-10 0,0-5 10 16,4 9 6-16,-4-4 0 0,3-2 1 0,1 6 0 16,-4-7-3-16,0 10-1 0,0 0 0 0,3-9 0 15,1 6-13-15,-4 3 0 0,3-10 0 0,1 10 0 16,-4 0 0-16,7-9 0 0,-7 9 0 0,0 0 0 15,3-3 0-15,-3 3 0 0,8-6 0 0,-8 6 0 16,0 0 0-16,7 0 0 0,3 0 0 0,-10 0 0 16,0 0 9-16,7 0-9 0,0 0 8 0,0 0-8 0,4 6 12 0,-4-3-2 15,0-3-1-15,4 6 0 0,-4-3 9 0,3-3 2 16,-3 0 0-16,7 10 0 0,-3-7 1 0,3 3 1 16,-3-3 0-16,-4 4 0 0,0-1-8 0,0 0-2 15,3-3 0-15,5 7 0 0,-5-1-12 16,1-6 0-16,-1 7 8 0,4-4-8 0,1-3 0 0,-5 10 11 15,1-13-11-15,-1 9 10 0,4-3 3 0,1-3 1 16,-5 7 0-16,4-7 0 0,0 3-14 0,0-3 11 16,1 7-11-16,2-7 10 0,-3 6-10 0,4-2 0 15,0-4 0-15,3 6-597 16,3-6-112-16</inkml:trace>
  <inkml:trace contextRef="#ctx0" brushRef="#br0" timeOffset="3">20570 11654 172 0,'0'0'8'0,"0"0"1"0,0 0-9 0,0 0 0 0,0 0 0 0,0 0 0 15,0 0 145-15,0 0 27 0,0 0 6 0,-3 0 1 16,3 0-125-16,0 0-25 0,-7 0-5 0,7 0 0 16,0 0 16-16,0 0 3 0,0 0 1 0,0 0 0 15,-4 6-5-15,-3-2-1 0,7-4 0 0,-3 6 0 16,-4 0-10-16,3 0-1 0,-3 4-1 0,0-7 0 0,4 9-11 0,-4-2-3 16,-1-1 0-16,1 1 0 15,0 2-12-15,0-2 0 0,0 2 0 0,-3-2 0 0,-1 2 10 0,4 4-1 16,0-7 0-16,3-3 0 0,-3 4 13 0,4-1 2 15,3-9 1-15,-4 10 0 0,4-10 6 0,-3 3 1 16,3-3 0-16,0 0 0 0,3 9-13 0,-3-9-3 16,0 0 0-16,7 10 0 0,0-7-16 0,0 6 0 15,1-9 8-15,2 10-8 0,1-10 0 0,-1 0 0 16,4 6 0-16,-3-6 0 0,3 0 0 0,4 0 10 16,-1-6-10-16,-3 6 8 0,4 0 4 0,0-4 1 15,-4-2 0-15,4 6 0 0,-1-3 11 0,-3-3 3 16,4 6 0-16,-4-3 0 0,4 0-38 0,-4-4-7 15,3 7-2-15,-2-3 0 16,-1-3-31-16,0 3-6 0,0-4-2 0,-4 4-647 0</inkml:trace>
  <inkml:trace contextRef="#ctx0" brushRef="#br0" timeOffset="4">20969 11601 345 0,'0'0'15'0,"0"0"4"0,-7 6-19 0,4-3 0 15,3-3 0-15,-4 10 0 16,-3-7 224-16,3 3 40 0,-3-3 9 0,4 7 2 0,-1-7-220 0,1 6-44 15,-1 1-11-15,1-1 0 0,-1 4 0 0,1 2 0 16,-4-2 0-16,3 6 0 0,-3-4 61 0,0 7 11 16,0-3 1-16,0 0 1 0,-4 3 26 0,1 0 4 15,3-3 2-15,-4 2 0 0,-3 1-24 0,3 0-5 16,1 0-1-16,-1 0 0 0,1 0-54 0,3 0-11 16,-4 3-3-16,7-9 0 15,1 3-64-15,3-7-14 0,-4 1-2 0</inkml:trace>
  <inkml:trace contextRef="#ctx0" brushRef="#br0" timeOffset="5">22945 11811 1206 0,'0'0'53'0,"0"0"11"0,0 0-51 0,0 0-13 0,-11 0 0 0,11 0 0 16,0 0 38-16,0 0 5 0,-3-3 1 0,-4-3 0 15,-1 2-36-15,8 4-8 0,0 0 0 0,0 0 0 16,-3-6 0-16,3 6 0 0,0 0 0 0,0 0 0 16,0-3 12-16,0 3 0 0,0 0 0 0,3-9 0 15,5 5 24-15,-8 4 4 0,0-6 2 0,7-3 0 16,0 6 2-16,0 0 1 0,0-4 0 0,0 4 0 16,0-3-19-16,3 6-4 0,1-3-1 0,0 3 0 15,3-3-9-15,0-4-1 0,0 7-1 0,0 0 0 16,0-3-10-16,0-3 0 0,4 6 0 0,0 0 0 0,-1-3 0 15,1 3 0-15,-4-7 0 0,4 7 0 0,-1 7 0 16,1-4 0-16,-1-3 0 0,-6 0 0 0,3 9-10 0,0-9 10 16,-3 10 0-16,-1-7-9 0,1 6 9 0,0-2 0 15,-4-1 0-15,0 0 0 0,-4 3 0 0,1-5 0 16,-1 5 8-16,1 0-8 0,-8-5 0 0,4 5 0 16,0-9 0-16,-3 9 0 0,-4-6 0 0,0 7 0 15,-4-4 0-15,1-3 0 0,-1 7 0 0,-3-7 0 16,0 3 0-16,-4-3 0 0,4 4 0 0,0-4-12 15,0-3 2-15,0 3 0 0,3-3 10 0,0 0 11 16,1 0-3-16,-1 0 0 0,1 0-8 0,3 0-16 16,7 0 4-16,0 0 1 0,-7 0-9 0,7 0-1 15,0 0-1-15,0 0 0 16,0 0-6-16,0 0 0 0,0 0-1 0,0 0 0 0,0 0 15 0,0 0 3 16,0 0 1-16,0 0 0 0,7 0-3 0,0 0-1 0,3 0 0 0,1 6 0 15,-4-6 14-15,4 0 0 0,3 3 0 0,-4-3 0 16,1 0 15-16,-4 6-1 0,3-2 0 0,1-4 0 15,0 0-24-15,-1 9-5 0,1-6-1 0,-1-3 0 16,4 10 16-16,-3-4-9 0,0 3 9 0,3-2-8 16,-4 2 8-16,4 0 0 0,-7 4 0 0,8-4 0 15,-5 10 0-15,1-6 0 0,3-1 0 0,-4-2-8 16,1 8 8-16,-4-5 0 0,4-4 0 0,-4 4 0 16,0-4 0-16,0 4 0 0,-4-4 0 0,1 1 0 15,-1 2 19-15,1-6-1 0,-1 4 0 0,-3-7 0 16,0 6-5-16,0-5-1 0,0-4 0 0,-3 9 0 15,-1 0-1-15,-3 1-1 0,4-7 0 0,-4 6 0 0,0-2-10 0,0-1 0 16,-4 0 0-16,1-3 0 0,-5 4 0 16,1-4-14-16,-7 6 3 0,3 1 1 15,-3-7 10-15,0 6 8 0,-4-3-8 0,4-3 11 0,0 1 14 0,0-4 3 16,0 9 1-16,3-9 0 0,1 6-12 0,-5-6-2 16,1 0-1-16,4 0-796 0</inkml:trace>
  <inkml:trace contextRef="#ctx0" brushRef="#br0" timeOffset="6">28533 11560 230 0,'0'0'10'0,"0"0"2"0,0 0-12 0,0 0 0 0,0 0 0 0,0 0 0 16,0 0 245-16,0 0 47 16,0 0 8-16,0 0 3 0,0 0-204 0,0 0-41 15,0 0-8-15,0 0-2 0,0 0-25 0,0 0-6 0,0 0-1 0,0 0 0 16,0 0-16-16,0 0 10 0,3 9-10 0,-6 1 8 16,3 2-8-16,0-2 0 0,-4-1 0 0,1 4 0 15,-1 6 0-15,1-7 0 0,-1-2 0 0,1 8 0 16,-1-5 0-16,-3-1 0 0,0 4 0 0,0-3 0 15,3-1 0-15,-6 1 0 0,3-4 0 0,0 7 0 16,-4-10 0-16,0 10 0 0,4-4 0 0,-3-2 0 16,3-1 0-16,-4 4 0 0,8-10 0 0,-4 6 0 15,3-2 39-15,1-1 2 0,3-6 1 0,0 0 0 0,0 0-3 0,0 0-1 16,0 0 0-16,0 0 0 0,0 0-12 0,0 0-2 16,0 0-1-16,7 0 0 0,0 0-11 0,3 0-1 15,-3 0-1-15,4 0 0 0,-1-3-10 0,1 0 0 16,0-4-10-16,3 7 10 0,-4-9-21 0,4 9 1 15,4-3 1-15,-4-7 0 16,4 7-1-16,-1-3-1 0,-2-4 0 0,2 10 0 16,1-3-20-16,-4-6-4 0,0 6-1 0,0-3 0 15,0-4-8-15,0 10-2 0,0-6 0 0,1 0-399 16,-5 2-80-16</inkml:trace>
  <inkml:trace contextRef="#ctx0" brushRef="#br0" timeOffset="7">28836 11504 1324 0,'0'0'59'0,"-7"3"12"15,0 3-57-15,-4-3-14 0,4 3 0 0,0-2 0 16,7-4 33-16,-3 9 4 0,-4-6 1 0,0 7 0 16,-4-1 14-16,4 0 4 0,3 1 0 0,1 2 0 0,-4-2-2 0,-4 2 0 15,4 10 0-15,0-3 0 0,-3 3-5 0,3 0-1 16,-4 6 0-16,0-3 0 0,-3-3-23 0,0 10-5 15,0-11 0-15,3 11-1 0,1-4-19 0,-1-3 0 16,4 0 0-16,0 0 0 0,0-3-10 0,4 0 10 16,-1 0-10-16,4-3-606 15,0 3-122-15</inkml:trace>
  <inkml:trace contextRef="#ctx0" brushRef="#br0" timeOffset="8">31683 11535 115 0,'0'0'10'0,"0"0"-10"0,0 0 0 0,0 0 0 16,7-6 106-16,-7 6 19 0,4-3 4 0,-4 3 1 16,7-4-89-16,0-2-17 0,-7 6-4 0,0 0-1 15,0 0-19-15,7 0 0 0,-7 0 0 0,7-9 0 16,-7 9 18-16,3 0 0 0,-3 0 0 0,0 0 0 0,0 0 56 0,0 0 11 15,0 0 3-15,0 0 0 0,0 0 3 0,0 0 1 16,0 0 0-16,0 0 0 0,0 0-23 0,0 0-4 16,0 0-1-16,0 0 0 0,0 0-28 0,0 0-5 15,7 0-2-15,-7 0 0 0,0 0-18 0,4 9-11 16,-4 1 12-16,0-7-12 0,-4 6 0 0,1 1-11 16,-1 2 0-16,1 4 0 0,-4-1 11 0,0-5-13 15,0 9 5-15,0-7 8 0,0-2 0 0,-1 2 0 16,-2 7 0-16,-1-6 0 0,4-4 0 0,0 3 0 15,-3-2 0-15,3-1 0 0,-1 1 0 0,1-7 12 16,0 6-12-16,4 1 12 0,-1-1-12 0,1-6 0 0,3-3 0 0,0 10 8 16,-4-1-8-16,1-6 0 15,3-3 0-15,0 0-11 0,3 10 11 0,-3-10 0 0,0 0 8 0,4 9-8 16,3-9 0-16,0 9 9 0,0-6-9 0,-4-3 0 16,8 0 16-16,-4 0-4 0,0 0-1 0,4 0 0 15,-1 0-3-15,4 0-8 0,-3-3 12 0,0 0-4 16,3-3-8-16,-4 6 10 0,4-9-10 0,1 5 10 15,2-2-10-15,-3 3 0 0,-3-6 0 0,3-1 0 32,4 10-32-32,-1-9-4 0,-3 3-2 0,4-1 0 0,-4-2-18 15,4 3-3-15,-1-1-1 0,-2-2 0 0,2 6-100 0,1-4-21 0</inkml:trace>
  <inkml:trace contextRef="#ctx0" brushRef="#br0" timeOffset="9">32046 11410 345 0,'0'0'15'0,"-7"3"4"0,-3 6-19 0,-4 1 0 16,3-1 0-16,0 0 0 0,-3 1 353 0,4 2 67 0,-4 1 14 0,7 3 2 16,0-1-347-16,-4 4-69 0,4 0-20 0,-4 6 0 15,4 6 0-15,-3 1 0 0,-1-1 0 0,0 3 0 16,1 7-11-16,-4 0 11 0,7 3-12 0,-7 6 12 31,3-6-56-31,0 9-5 0,-3 1-1 0,4-4-716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06T20:16:06.0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23971 8932 115 0,'0'0'10'0,"-7"0"-10"16,0 10 0-16,-3-10 0 0,10 0 449 0,0 0 88 15,-7 6 18-15,7-6 3 0,0 0-434 0,0 0-88 16,0 0-16-16,0 0-4 0,0 0-16 0,0 0 9 16,0 0-9-16,0 0 8 0,0 0 8 0,0 0 0 0,0 0 1 0,0 0 0 15,7-6-17-15,0 6 0 16,-7 0 0-16,7-10 0 0,0 7 0 0,3-6 0 0,-3 6 0 0,7-4 0 15,-3-2 16-15,3-4-1 0,0 10 0 0,4-12 0 16,0 8 5-16,3-8 0 0,-4 5 1 0,1-2 0 16,0-1-3-16,-4-6-1 0,3 7 0 0,-6-7 0 15,0 6 13-15,-1-5 2 0,-3 5 1 0,0-6 0 16,0 4 7-16,-3-4 2 0,-1 0 0 0,1-3 0 16,-4 0-27-16,3 0-6 0,1-6-1 0,-4-4 0 15,3 11-8-15,-3-11 0 0,0 1 0 0,0 9 0 16,4-9 0-16,-4 9 8 0,0-10-8 0,4 10 8 15,-1 3 4-15,-3-3 0 0,4 1 0 0,-1 8 0 16,-3-6 3-16,0 4 1 0,4-1 0 0,-4 3 0 0,0-6-4 0,0 7 0 16,3-1 0-16,-3 1 0 15,-3-4 0-15,3 4-1 0,-4-7 0 0,4 6 0 0,-3-6-2 0,-1 7 0 16,4-1 0-16,-3 1 0 0,3-4-9 0,-4 0 0 16,4 1 0-16,4 5 0 0,-4-2 0 0,3-1 0 15,1 1 0-15,-1-4 0 0,1 4 0 0,-1 2 0 16,4 1 0-16,-3-4 0 0,-1 10 0 0,1-3-11 15,3-4 11-15,-7 10-12 0,0 0 12 0,0 0 0 16,0 0 0-16,0 0 0 0,0 0 0 0,0 0 9 16,0-3-1-16,0 3-8 0,0 0 12 0,0 0-4 15,0 0 0-15,0-9-8 0,0 9 14 0,0 0-4 16,0 0-1-16,0 0 0 0,-4-3-9 0,4 3 0 16,0 0 0-16,0 0 0 0,0 0 0 0,0 0 0 0,0 0 0 0,0 0-11 15,0 0 11-15,0 0 0 0,-7 3 0 0,0 6-8 16,0 1-2-16,0-7 0 0,0 12 0 0,-4-2 0 15,1 0 10-15,-1 5 0 0,1-5-9 0,-4-1 9 16,3 7 0-16,0-6 0 0,1 2 0 0,3-8 0 16,-4 2 0-16,4 1 0 0,0-1 0 0,4-6 0 15,3-3 0-15,0 0 0 0,0 0 0 0,0 0 8 16,0 0 0-16,0 0-8 0,0 0 12 0,0 0-4 16,0 0 0-16,0 0-8 0,-4-6 12 0,4 0-4 15,0-4-8-15,4-2 0 0,-4 2 9 0,3 1-9 16,1-4 0-16,-1 1 0 0,4-7 0 0,0 6 0 15,0-5 0-15,0 5 8 0,-3-6-8 0,3 7 0 16,0-7 0-16,0 9 0 0,0-5 0 0,0-1 8 0,0 13-8 0,0-7 0 16,-3 1 0-16,3 0 0 0,-4 2 0 0,4-2 0 15,-3 0 8-15,3-1-8 0,-3 1 0 0,-1 9 0 16,4-10 0-16,-3 10 0 0,3-3 0 0,0-3 0 16,0 3 0-16,-4 3 0 0,-3 0 0 0,11 3 0 15,0 3-10-15,-4-3 10 0,0 7-11 0,0-1 11 16,-4 1-10-16,8 2 10 0,-8 1-10 0,8-4 10 15,-4 10-10-15,0-7 10 0,0 7 0 0,0-6 0 16,0-1 0-16,-3 7 0 0,6-6 0 0,-3 2 0 16,-3-2 0-16,3-1 0 0,-3-2 0 0,-4-1 0 15,3-6-8-15,1 7 8 16,-1-1-194-16,-3-9-36 0,0 0-7 0,11-22-2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06T20:15:50.2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30822 13605 2466 0,'0'0'109'0,"-7"-10"23"0,0 7-106 0,0-3-26 16,4 3 0-16,-5 0 0 16,1-4 33-16,7 7 2 0,0 0 0 0,-3 0 0 15,-4 0-61-15,0-3-12 0,-4 3-2 0,1 3-1 16,-1-3-3-16,-3 7-1 0,0-1 0 0,-4 0 0 0,-3-3 45 0,0 7 0 16,-7 2 0-16,-1 7 0 0,-2 0 39 0,-5-4 1 15,-2 11 0-15,-5-4 0 0,-3 3-18 0,4 3-3 16,-4 3-1-16,4 1 0 0,-1-1-18 0,1-6 0 15,0 6 8-15,-4 1-8 0,0-1 0 0,-3 0-12 16,-8 4 1-16,4-4 1 0,0 7 10 0,-3-4 0 16,0 4-9-16,-1-3 9 0,1-1 0 0,-8 4 0 15,-3-4 0-15,0-3 0 0,-3 1 8 0,3-1 2 16,-1-6 1-16,5 7 0 0,-4-7 14 0,0 0 3 0,-4-3 1 0,1 0 0 16,-1 6-1-16,4-6 0 0,4 0 0 0,3 0 0 15,0-3-28-15,7 3 0 0,-4-4 0 0,5-2 0 16,2 3 0-16,4 0 0 0,0-7 0 0,1 10 0 15,2-9 0-15,-3 6 0 0,8-7 0 0,-1 7 0 16,0-7 0-16,0 7 0 0,0-6 0 0,-3 2 0 16,0-2 0-16,-1 0 0 0,5-1 0 0,-1 4 0 15,-4-4 0-15,5 1-16 0,6-4 3 0,0 4 1 16,0-4 12-16,8 1 0 0,-1 2 0 0,4-2 0 16,0-4 8-16,-1 0 4 0,5 0 0 0,3-2 1 15,0 5-13-15,3-6 0 0,0 6 0 0,4-9 0 16,0 10 0-16,0-10-10 0,0 9 2 0,4-6 0 15,3-3 8-15,0 0-8 0,-7 7 8 0,3-4-8 16,4-3 16-16,-7 9 3 0,0-9 1 0,0 10 0 0,-4-7-12 0,1 3 0 16,3-3 0-16,0-3 0 15,0 10 0-15,3-10 12 0,-3 0-12 0,7 0 12 0,0 0-1 0,-7 0 0 16,7 0 0-16,0 0 0 0,0 0-3 0,0 0-8 16,0 0 12-16,0 0-4 15,0 0-8-15,0 0 0 0,0 0 0 0,0 0 8 0,0 0-8 0,0 0-9 16,-4 0 9-16,-3-4-13 0,0-2 13 0,-3 6 0 15,-1 0 0-15,4 0 0 0,-4 0 12 0,4 0-12 16,7 0 12-16,-7 0-12 0,0 0 15 0,4-3-4 16,-1-3-1-16,-3 3 0 0,4-7 8 0,-1 7 2 15,8-6 0-15,-1-1 0 0,-6-9-6 0,6 7-1 16,4-1 0-16,0-5 0 0,7-1-13 0,-3 3 0 16,3-3 0-16,0-3 0 0,0 4 0 0,4-4 0 0,-7 3 0 15,3-3 0-15,-4 9 0 0,1-6 0 16,-4 7 0-16,0 2 0 0,-4 1 0 0,5 3 0 15,-5-4 0-15,1 4 0 0,-1-3 9 0,4 2-9 0,-3-2 8 0,6 3-8 16,-6-7 0-16,6 10 0 0,-3-6 0 0,1-1 0 16,2 1 0-16,-3-1 0 0,0 1 0 0,0 6 0 15,0 0 0-15,-7 3 0 0,0 0 0 0,0 0 0 16,0 0-14-16,0 0 5 0,0 0 1 0,-7 6 0 16,0 10 8-16,-7-1 0 0,0 4 0 0,-7 3 0 15,3 6-18-15,-3-3-2 0,0-3 0 0,0 7 0 16,0-4 20-16,6 0 0 0,-2 0-8 0,6-3 8 15,1-3 0-15,-1 3 0 0,7 0 0 0,1-4 0 16,-1 4 0-16,4-3 0 0,4-3 0 0,3 3 0 16,-3-1 0-16,3-2 0 0,0 3-12 0,0-6 12 15,3 5-10-15,-3-8 10 0,4 2-8 0,-4-2 8 0,4-1 0 0,6 1 11 16,-3-1-1-16,4-3 0 0,0 4 7 0,-1-1 2 16,1-6 0-16,3 7 0 0,4-10-11 0,-1 9-8 15,5-9 12-15,2 6-12 16,1-3 0-16,7-3 0 0,0 0 0 0,0 3 0 15,-1-3-146-15,-2 0-36 0</inkml:trace>
  <inkml:trace contextRef="#ctx0" brushRef="#br0" timeOffset="24098.461">21858 5668 1634 0,'21'3'72'0,"-21"-3"16"0,0 0-71 0,0 0-17 0,0 0 0 0,0 0 0 15,0 0 40-15,0 0 4 16,0 0 0-16,0 0 1 0,7 0-8 0,-7 0-1 0,0 0-1 0,0 0 0 16,0 0-5-16,7 0-1 15,-7 0 0-15,7 13 0 0,-7-13-29 0,4 6 0 0,0 6 0 0,-4 1 0 16,-4 3 10-16,0-1-1 0,1 4 0 0,-1 3 0 16,-3 0-9-16,0 9 8 0,4-2-8 0,3 2 8 15,0 0 8-15,0 1 2 0,-7-7 0 0,7 6 0 16,7 0 29-16,-7 7 5 0,0-10 2 0,0 10 0 15,3-4-8-15,4 4-2 0,-3-3 0 0,-1-1 0 16,1 4-25-16,3-4-6 0,0 4-1 0,4-4 0 16,-4 1-12-16,0-4 8 0,0 1-8 0,0-1 0 15,0 0 0-15,0-9 0 0,0 6 0 0,4-6 0 16,-1 0-11-16,-3-3-5 0,0-3 0 0,0-7-1 16,4 7-16-16,-4-10-3 0,-3 4-1 0,-4-10 0 15,0 0-34-15,0 0-6 0,0 0-2 0,0 0-884 16</inkml:trace>
  <inkml:trace contextRef="#ctx0" brushRef="#br0" timeOffset="24683.855">21685 5555 1324 0,'-31'0'118'0,"20"0"-94"15,11 0-24-15,-11 0 0 0,1 0 160 0,-1-3 27 0,4-3 5 0,7 6 2 16,0 0-110-16,0 0-21 0,-3 0-5 0,3 0-1 16,0 0-31-16,0 0-6 0,0-10-2 0,3 7 0 15,8-6-18-15,3 9 0 0,-4-10 0 0,1 7 0 16,3 0 0-16,4-3-9 0,10 6 9 0,-7-3 0 15,-3-4 0-15,6 7 12 0,8-3 0 0,0-3-1 16,0 3 2-16,-1 0 1 0,-2-4 0 0,2 4 0 16,1-6-6-16,0 3-8 0,-7-1 11 0,6 1-11 15,5 6 17-15,-8 0-3 0,-3 0-1 0,-1 0 0 16,4 6-3-16,1 1-1 0,-8-7 0 0,-7 9 0 16,-3 0-9-16,3 1 0 0,7-1 9 0,-11 4-9 15,-3-1 0-15,-3 4 8 0,3 0-8 0,0-1 0 0,-3 1 0 0,-1-7 0 16,-3 13-12-16,4-6 4 0,3 0 8 0,-4-4 11 15,-6 7-3-15,3-6 0 0,3 2-8 0,-3 1-11 16,-3-7 3-16,-4 1 0 0,3 2 17 0,1-2 4 16,-1-1 1-16,-6 4 0 0,-8-4 5 0,7 4 1 15,8-13 0-15,-11 9 0 0,-11 7-3 0,0-4 0 16,4-2 0-16,-4 2 0 0,1 1-17 0,-8-4 10 16,4 1-10-16,0-1 8 0,6 0-8 0,-2-2 0 15,-5-7 0-15,8 6 8 0,0-3-8 0,3-3 0 16,-3 0 0-16,0 0 8 0,4 0-8 0,-1 0 0 15,4 0-12-15,-7 0 12 0,-1 0-11 0,8 6 11 0,11-3-8 16,-8-3 8-16,-3 0-16 0,4 0 3 16,10 0 0-16,0 0 0 15,0 0-15-15,0 0-2 0,-8 0-1 0,8 0 0 16,0 0-117-16,0 0-23 0,-3 0-5 0</inkml:trace>
  <inkml:trace contextRef="#ctx0" brushRef="#br0" timeOffset="25287.077">23368 5072 1267 0,'0'0'56'0,"0"0"12"0,0 0-55 0,0 0-13 16,0 0 0-16,0 0 0 0,0 0 66 0,0 0 10 16,-7-3 3-16,0 3 0 15,0 3-26-15,0 3-5 0,-4-2 0 0,1-4-1 0,-1 6-15 0,0-3-2 16,1 3-1-16,-1 0 0 0,-3 1-17 0,0 2-3 15,0-6-1-15,3 10 0 0,-3-4 12 0,-3 1 1 16,3 8 1-16,-1-5 0 0,1 0 10 0,0 8 1 0,-3-5 1 0,-1 0 0 16,0 3-1-16,1 3 0 0,-1 0 0 15,-3 6 0-15,3-3 8 0,-3 3 2 0,3-6 0 16,-6 13 0-16,-5-17-18 0,8 14-3 0,4-1-1 0,-1-3 0 16,-7 4-21-16,4-1-12 0,7 4 2 0,3-4 0 15,-3 0 33-15,0 1 6 0,0 2 2 0,7-3 0 16,0 1-17-16,0 2-3 0,-4-2-1 0,1 5 0 15,10-2 8-15,-7-4 2 0,0 0 0 0,0 7 0 16,0-3-20-16,3 5 10 0,1-2-10 0,3 3 8 16,-8 6 20-16,5-10 3 0,6 4 1 0,-3 3 0 15,0-6-32-15,4-4 0 0,0 7 0 0,6-10 0 16,1 1 0-16,-1-1 0 0,-3 0 0 0,4-5 0 16,10 5 12-16,-10-9-3 0,-1 9-1 0,4-12 0 15,8 3-8-15,-1 0 0 0,-4 0 0 0,4-3 0 16,-3-1 0-16,7-2 0 0,0 3 0 0,3-6 0 0,0 2 0 15,-3-2-11-15,3-4 3 0,4 1 0 16,-4-1-60-16,0-3-12 0,0-6-3 0,1 6 0 16,2-2-149-16,-3-4-29 0</inkml:trace>
  <inkml:trace contextRef="#ctx0" brushRef="#br0" timeOffset="26034.428">23805 5916 115 0,'0'0'0'0,"0"0"10"0,-3 0-10 16,-4 0 0-16,3 0 0 0,-3 0 0 0,0 0 350 0,-3 9 68 16,3-9 14-16,-4 9 2 0,-3-2-322 0,3-1-64 15,-3 3-12-15,0 1-4 0,-4-1-16 0,4 1-3 16,-3-1-1-16,-1 4 0 0,0-10 5 0,1 6 1 16,-1 4 0-16,1-7 0 0,2 3 19 0,-2-6 4 15,-1 7 1-15,4-7 0 0,-4 6-14 0,8-2-4 16,-4-4 0-16,3 3 0 0,4-3 7 0,0 0 1 15,7-3 0-15,0 0 0 0,0 0-20 0,0 0-4 16,0 0-8-16,0 0 12 0,0 0-12 0,0 0 0 16,7 7 0-16,0-4 0 0,0 3 0 0,4-3 0 0,3 0 0 0,0 4 0 15,4-4 0-15,-1-3 0 16,1 9 0-16,0 4 0 0,3-13 0 0,-4 6 0 0,1 3 0 0,0-5 0 16,-4 8 0-16,3-6 0 0,-3-3 0 0,1 7 0 15,-1 2 0-15,3-2 0 16,-3-1 0-16,4 1 9 0,0-1 6 0,-4 4 1 0,0-4 0 0,0 4 0 15,0-4 16-15,-3 0 3 0,-1-6 1 0,-3 7 0 16,0 2-36-16,0-2 0 0,1 2-15 0,-5-2 5 16,-3-1 10-16,0 4 12 0,0-4-2 0,0 1-1 15,-3 2 3-15,-5 7 0 0,1-10 0 0,0 4 0 16,-3-4 0-16,-1 4 1 0,-3-4 0 0,4 4 0 16,-5-4-1-16,1 1 0 0,-3 2 0 0,-1-2 0 15,0-1 1-15,1 0 0 0,-1-6 0 0,0 7 0 16,4-1-13-16,-3 1 0 0,3-7 0 0,-1 3 0 15,1-3 0-15,0 4 0 0,4-7-11 0,-4 3 11 16,3-6-28-16,4-4 3 0,-4 7 0 0,4-9 0 16,0 6-87-16,4-4-16 0,-4-5-4 0,3-1-867 15</inkml:trace>
  <inkml:trace contextRef="#ctx0" brushRef="#br0" timeOffset="26401.047">23999 5376 1803 0,'0'0'40'0,"0"0"8"0,0 0 1 0,0 0 2 0,0 0-41 0,-7 10-10 0,4-1 0 0,-1 4 0 15,1-4 28-15,3 4 4 0,-4-4 1 0,4 10 0 16,0-7 7-16,0 1 0 0,0 6 1 0,0-7 0 16,4 7 3-16,-4-6 0 0,0 9 0 0,3-7 0 15,-3 1-4-15,0 3 0 0,0 0 0 0,4-4 0 16,-4 4-6-16,0 0-2 0,3-7 0 0,-3 7 0 15,4-6-19-15,-1-1-4 0,-3-2-1 0,4-1 0 16,-4 1-23-16,4-7-5 0,-4 6 0 0,3-9-1 16,-3 0-51-16,0 0-11 0,7 6-1 0,-7-6-588 15,7-6-118-15</inkml:trace>
  <inkml:trace contextRef="#ctx0" brushRef="#br0" timeOffset="27151.877">25061 5082 1792 0,'0'0'80'0,"0"0"16"0,0 0-77 0,0 0-19 15,0 0 0-15,7 0 0 0,-3-4 14 0,-1-2-1 16,-3 6 0-16,0 0 0 0,0 0-13 0,0 0 0 16,0 0-9-16,0 0 9 0,0 10 0 0,0-1 0 0,-3 3 0 0,3 4 0 15,-4 0 0-15,1 3 16 16,-4-1-3-16,3 8-1 0,-3-5 35 0,4 8 6 15,-1 2 2-15,1 0 0 0,-1 4 5 0,4-4 0 0,0 10 1 0,4 0 0 16,-1 0-13-16,4-4-4 0,0 10 0 0,0-3 0 16,0 6 4-16,0-3 0 0,4 7 0 0,-4-1 0 15,4-3-20-15,-4 3-3 0,3 1-1 0,-6-1 0 16,3 0-16-16,-7 7-8 0,3-4 8 0,-3-2-8 16,0-1 0-16,0 3 0 0,0-2 0 0,-3-7 0 15,3-6 0-15,0 2 15 0,3-2-1 0,-3 0 0 16,0 0-5-16,0-7-1 0,4 4 0 0,-1-4 0 15,1-2-8-15,3-7 0 0,-3 3 0 0,6-6 8 16,-3 0-22-16,4 0-5 0,-4-3-1 0,3-7 0 31,1-2-113-31,0-1-23 0,-1-6-5 0,4-3-885 0</inkml:trace>
  <inkml:trace contextRef="#ctx0" brushRef="#br0" timeOffset="27936.825">26109 5762 921 0,'0'0'82'16,"0"0"-66"-16,0 0-16 0,0 0 0 15,0 0 216-15,0 0 40 0,0 0 8 0,0 0 2 0,0 0-156 0,0 0-31 16,4-6-7-16,-4 6 0 0,0 0-42 16,0 0-8-16,0 0-2 0,0 0 0 0,0 0-20 0,0 0 0 15,-7 0 0-15,-4 0 8 0,0 6-8 0,-3-3 0 16,-3 7 0-16,-5-7 0 0,-2 6 0 0,3 4 19 15,-8-4-3-15,5 7-1 0,-5-4-15 0,1 1 11 16,0-1-11-16,0 4 10 0,3-3 20 0,4-1 4 16,-4 1 1-16,4-4 0 0,0 0-11 0,3 4-3 15,1-4 0-15,3 1 0 0,-4-1-8 0,7 1-1 16,-3-1-1-16,4-6 0 0,3 10-19 0,0-7-4 16,3-3-1-16,4 10 0 0,0-7 13 0,4-3 0 15,-1 6 9-15,4 1-9 0,0-7-8 0,4 6-8 0,3 1-2 16,-4-4 0-16,8 0 29 0,0 4 5 15,3 2 2-15,0-2 0 0,0-1-27 0,-3 4-6 0,3-4-1 0,0 1 0 16,0 2 16-16,1-3 0 0,-5 1 0 0,1 2-9 16,3 4 9-16,0-3 0 0,-7-4 0 0,4 4 0 15,-4-4 11-15,0 4 4 0,4-1 1 0,-8-3 0 16,-3 1-25-16,0-1-5 0,4 1-1 0,-4-1 0 16,-7 4 26-16,4-4 5 0,-4 4 0 0,0-1 1 15,0-2-17-15,0 8-9 0,-7-5 1 0,-1-1 0 16,5 7 8-16,-4-9 0 0,0 2 10 0,-4 1-10 15,4 2 12-15,-3-2-4 0,3-4-8 0,-4-5 12 16,0 5-12-16,4-6 9 0,-3 6-9 0,3-2 8 16,-4-4-8-16,1 3 8 0,-1-3-8 0,0-3 8 15,1 3-17-15,-1-3-4 0,1-3-1 0,-4 3 0 32,6-9-132-32,-6 9-26 0,4-10-6 0</inkml:trace>
  <inkml:trace contextRef="#ctx0" brushRef="#br0" timeOffset="28386.869">26345 6558 1094 0,'0'0'97'0,"0"0"-77"0,0 0-20 0,0 0 0 16,0 0 226-16,0 0 42 0,0 0 8 0,0 0 1 15,0 0-206-15,0 0-42 0,0 0-8 0,4 10-1 16,-4-10-7-16,7 9-1 0,0-6 0 0,0 7 0 15,4-4-12-15,-4-3 0 0,0 10 0 0,0-7-10 16,0 3 10-16,0 1 14 0,-3 2-3 0,3 1-1 16,-7 0 8-16,3-4 2 0,-3 10 0 0,0-7 0 15,0 10 25-15,0-3 6 0,-3 0 1 0,-1-3 0 16,1 5-23-16,-1-2-4 0,0 3-1 0,1-3 0 0,-1-6 13 0,1 5 3 16,-4-5 0-16,3 9 0 0,-6-6-32 0,3-1-8 15,0-5 0-15,0 2 0 0,-4-2 0 0,4-1 0 16,-4 4 0-16,1-4 0 15,-1-9-67-15,1 9-14 0,-5-5-3 0,5 2-1 16,-4-3-103-16,0-3-21 0,0 0-4 0</inkml:trace>
  <inkml:trace contextRef="#ctx0" brushRef="#br0" timeOffset="29303.198">27587 5988 230 0,'0'0'20'0,"0"0"-20"15,0 0 0-15,0 0 0 0,0 0 250 0,-3-10 46 16,-1 7 8-16,1-6 3 0,3 9-231 0,-4 0-47 0,4-10-9 15,-3 1-1-15,-1 6-11 0,1-7-8 0,-1 7 12 0,0-6-12 16,-3 3 36-16,4-1 1 0,-4 1 0 0,0 3 0 16,0-3 31-16,0 6 5 15,-4-3 2-15,-3 3 0 0,0 3-35 0,0-3-6 0,-4 0-2 0,0 6 0 16,-3-3-6-16,0 10-2 0,0-7 0 0,0 3 0 16,0 4-24-16,-1-1 0 0,5-2-12 0,-4 9 12 15,3-4 0-15,0 4 15 0,-3 0-1 0,4 3 0 16,2 0-2-16,5 0-1 0,-8 0 0 0,4 0 0 15,0-3 25-15,3 2 6 0,4 1 1 0,0 0 0 16,0-3-43-16,7 0 0 0,0 0-13 0,0-4 3 16,0-2 18-16,4 3 3 0,3-4 1 0,3-2 0 15,1-7-26-15,3 6-5 0,-3-9-1 0,3 6 0 16,7-6 20-16,0 0 0 0,0-6 0 0,1 6 9 16,2-9 3-16,-3-1 0 0,1 4 0 0,-1-3 0 0,-4-7 6 0,5 3 2 15,-5 1 0-15,1-7 0 16,-4 7-4-16,0-7-1 0,4-3 0 0,-4 9 0 0,-4-9-15 0,1 4 11 15,3-1-11-15,-3 3 10 0,-1 0-10 16,-3 4 0-16,0-1 0 0,-3 1 0 0,3 2 0 0,-4 4 0 16,-3 0 0-16,4-1 0 15,-4 7 27-15,0 0 0 0,0 0 0 0,0 0 0 0,0 0-27 0,-7 10 0 16,0 2 0-16,3-2 0 0,-3-1 17 0,0 4 2 16,4-1 0-16,-1-2 0 0,4 12-4 0,0-13-1 15,4 10 0-15,-1-7 0 0,1 7 21 0,-1 0 4 16,4-3 1-16,4-1 0 0,-1 1-29 0,1 3-11 15,0-7 8-15,3 7-8 0,-4-6 0 0,4 6 0 0,-3-7 0 16,0 1 0-16,3 6-15 0,0-10-1 0,0 4-1 0,0-4 0 31,0 0-23-31,-3-6-5 0,6 7-1 0,-2-1 0 16,-5-6-86-16,4-3-16 0,0 0-4 0,0 0-819 0</inkml:trace>
  <inkml:trace contextRef="#ctx0" brushRef="#br0" timeOffset="29870.557">27464 4931 1267 0,'0'0'112'0,"0"0"-89"15,0 0-23-15,0 0 0 0,0 0 200 0,10 3 36 16,1 3 8-16,7-2 0 0,-4 5-202 0,3 0-42 16,1 4 0-16,3-1-13 0,4 4 13 0,0 0 0 0,3-7-10 0,3 13 10 15,1 0 0-15,4 3 0 16,-5 0-9-16,5 4 9 0,-1-4 15 0,-3 6 6 0,3 7 2 0,-3-4 0 16,-1 1 5-16,5 2 2 0,-5-5 0 0,5 2 0 15,-5 1 20-15,1-4 4 0,-7 0 1 0,3 10 0 16,-3 0-23-16,-4-7-5 0,4 7-1 0,-4-3 0 15,0-1 10-15,-3 4 1 0,-1-3 1 0,-3-1 0 16,0 1-24-16,-3-4-5 0,-4 4-1 0,0-3 0 16,0-1-8-16,-3 4 8 0,-4-4-8 0,-4 1 8 15,4 5 7-15,-7 1 1 0,0-6 0 0,-7 2 0 16,0-2 15-16,0 2 3 0,-4-5 1 0,0-4 0 16,1 3-35-16,-4 1 0 0,0-1 0 0,-1 0 0 0,1-2 8 0,0-4-8 15,-4 6 0-15,4 1 0 16,0-4-173-16,-4-3-39 0,4 16-7 0</inkml:trace>
  <inkml:trace contextRef="#ctx0" brushRef="#br0" timeOffset="31871.427">23714 8252 57 0,'14'-16'0'0,"-7"10"0"15,0 0 0-15,0-4 0 0,-3 1 0 0,3-4 0 16,-4 4 454-16,1 6 86 0,-1-4 16 0,-3 7 4 15,0 0-444-15,0 0-90 0,0 0-18 0,0 0-8 0,0 0 0 16,-3 10 0-16,-1 6 0 0,-3-1 0 16,0-5 0-16,0 12 0 0,0-4 8 0,0 4-8 0,-4 7 17 0,4-4-1 15,0 15-1-15,-3-5 0 0,-5 15-7 0,5-6-8 16,-8 9 11-16,4 1-11 0,-4 5 0 0,-3 4 0 16,-3 3 0-16,-1 9 0 0,-3 0 0 0,-4 7 8 15,-3 2-8-15,-1 11 0 0,-2-1 33 0,-1 3 0 16,0 0 0-16,0-3 0 0,0 0 3 0,1 6 1 15,2 7 0-15,-3-7 0 0,4 4-11 0,-4-1-2 16,-3-5-1-16,0 8 0 0,6-2-13 0,1-7-2 16,-4-3-8-16,4 9 12 0,-4-5-4 0,4 5 0 15,10-6-8-15,-3-3 12 0,-4 1-4 0,8-1 0 0,2-7-8 16,5-2 12-16,-8 0-12 0,4-4 0 16,0 1 0-16,7-7 0 0,-4 0 8 0,-3 1-8 0,0-4 0 0,3-6 0 15,8 6 9-15,-8-6-9 0,-7-4 8 0,8 7-8 16,2-3 0-16,1 0 0 0,0-3 0 0,0 6 0 15,0-7 0-15,-4-5 0 0,4 6 0 0,-3-10 0 16,-5 6 0-16,5-2-11 0,3-4 11 0,0 7-8 16,-4-7 8-16,0-6-8 0,1 3 8 0,-1 4-8 15,4-11 8-15,0 8 0 0,-7-7 0 0,3 6 0 16,0-6 0-16,4 0 0 0,-7-4 0 0,3 4 0 16,4-6 0-16,0-4 0 0,4 4 0 0,-4-7 0 15,-1-6 0-15,1 4 0 0,7-4 9 0,0-6-9 16,-3 2 0-16,-1-2 0 0,4-3 0 0,3 0 0 15,1-4 8-15,-4 1-8 0,-4-1 0 0,4-2 0 0,7-1 0 0,-3 4 0 16,-8-7 0-16,4-3 0 0,0 3 25 16,0-3-1-16,3 1-1 0,-3 2 0 0,-3-6-5 0,3 0-1 15,0 0 0-15,-4 0 0 16,0 0 1-16,4 0 0 0,7 0 0 0,0 0 0 0,-7 0-1 0,0-6 0 16,7 6 0-16,0 0 0 0,0 0-17 0,0 0 8 15,-3-7-8-15,3-2 0 0,7 3 21 0,-7-4-2 16,-7 4-1-16,3-3 0 0,1-1-18 0,-1 1-9 15,-3-1 1-15,0 1 0 0,-7-4 0 0,3 4 0 16,1-7 0-16,-1 1 0 0,-3 2 8 0,0-6 0 16,7 7 0-16,0-7 0 0,0 6 0 0,-4-5 8 15,4 5-8-15,4-3 11 0,3 1-11 0,0 2 0 16,0-6 0-16,3 10 0 0,1-4-12 0,-4 4 12 0,0 6-12 16,3-7 12-16,-3 10-28 0,0 0 3 0,0 0 0 0,0 0 0 31,0 0-21-31,0 10-4 0,4 2-1 0,-4 1 0 15,-4 6 10-15,1 3 1 0,3-4 1 0,-4 4 0 0,4 0 30 0,0-3 9 16,0 0 0-16,4-3 0 0,3 6 12 0,-4-4 8 0,1 1 3 0,3-3 0 16,3 3-7-16,-2 0-2 0,2-4 0 0,-3 4 0 15,4-6-14-15,-1 5 8 0,1-5-8 0,-4 6 0 16,0-7 8-16,0 7-8 0,4-6 0 0,-4-4 0 16,-7 4 0-16,3-4 0 0,4 0 0 0,-3 4 0 15,-4-13 10-15,3 9-10 0,-3-9 10 0,4 0-10 16,3 10 25-16,-7-10-1 0,0 0 0 0,0 0 0 15,11-3 4-15,-4 3 1 0,-7 0 0 0,0 0 0 16,7-10-1-16,3 1 0 0,4-4 0 0,0-2 0 0,-3 2-10 16,7-6-2-16,10 4-1 0,0-4 0 0,-7 0-15 0,0 3 0 15,8-3 0-15,-1 1 0 0,0-4 12 16,-3 6 0-16,0-3 0 0,-1 0 0 0,4 7-12 0,-3-7 9 16,-7 6-9-16,-1-5 8 15,5 5-28-15,-5 1-5 0,-6-4-2 0,-4 3 0 16,0-5-167-16,-4 2-34 0,4-28-6 0,-14-3-2 0</inkml:trace>
  <inkml:trace contextRef="#ctx0" brushRef="#br0" timeOffset="32792.898">23724 7885 1094 0,'0'0'97'0,"0"0"-77"0,0-9-20 0,-3-1 0 15,3 1 216-15,-4-4 39 16,4 4 8-16,0-1 1 0,0 7-168 0,0 3-33 0,0 0-7 15,0 0-2-15,0 0-18 0,0 0-4 0,0 0-1 0,-7-3 0 16,0 9-22-16,-7 1-9 0,0 2 8 0,-4 4-8 16,-3 9 0-16,-4-4 0 0,-3-2 0 0,-4 9 0 15,1 0 0-15,-5-3 0 0,5 6 10 0,-1-3-10 16,0-3 36-16,4 3 1 0,0-3 0 0,3 4 0 16,-3-5-6-16,3 1-2 0,4-3 0 0,0 3 0 15,-4 0-8-15,7 0-1 0,-3 3-1 0,4-3 0 16,-5 0-2-16,5 0 0 0,-1-3 0 0,4-3 0 15,0 2-17-15,3-5 0 0,4-4 0 0,0 1 0 16,7-1 0-16,0-9 0 0,-3 3 0 0,3-3 0 16,7 7 0-16,3-7-9 0,-3-7 1 0,8 7 0 0,2-9-10 0,1-4-2 15,7 1 0-15,3-7 0 0,0 10 20 0,7-13-10 16,4 6 10-16,0-3-8 0,3 0 8 0,4-3 0 16,-7 3 0-16,0-2 0 0,3 8 0 0,-7-6 0 15,-3 4 0-15,0-4 8 0,0 0 8 16,-4 6 1-16,0-5 1 0,-3 8 0 0,-4-2 2 0,-4 2 1 15,1 1 0-15,-7-4 0 0,-1 10-11 0,-3-3-2 16,0 6-8-16,-7 0 12 0,0 0 0 0,0 0-1 16,0 0 0-16,0 0 0 0,4 6 14 0,-1 3 3 15,1-2 1-15,-4 2 0 0,0 1 3 0,0-1 0 16,0 4 0-16,0-4 0 0,0 0-8 0,4 4-2 16,-1-4 0-16,4 1 0 0,-3 2-7 0,3-2-2 0,0 2 0 15,3-2 0-15,1 8-13 0,-1-5 9 0,1 6-9 0,0-4 8 16,3 4-8-16,3 9 0 0,1-2 0 0,3-4 0 15,-3 9 10-15,3-9-10 0,-3 6 12 0,-1-3-12 16,1 3 17-16,0 1-3 0,-4-4-1 0,3-3 0 16,-3 0-13-16,1 0 0 0,-1 3 0 0,-4-10 0 31,4 7-90-31,-7-3-18 0,0-6-3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06T20:23:02.2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16887 7170 518 0,'-17'0'46'0,"6"0"-37"0,1 0-9 0,-4 0 0 15,3 0 232-15,-3 0 44 16,3 0 8-16,4 0 3 0,0 0-159 0,7 0-32 0,0 0-7 0,0 0-1 15,-7-3-35-15,7 3-7 0,0 0-2 0,0 0 0 16,0 0-25-16,0 0-6 0,7 3-1 0,4-3 0 16,3 0-12-16,0 0 0 0,4 0 0 0,-1 9 0 15,8-9 11-15,0 0-1 0,-1 7 0 0,5-4 0 16,-1 0 25-16,4-3 5 0,-1 0 0 0,5 9 1 16,-5-9-16-16,5 0-3 0,2 0-1 0,1 0 0 15,4 0-1-15,-5 0-1 0,1 0 0 0,3 0 0 16,-3 0 1-16,0 7 1 0,0-7 0 0,0 0 0 15,-4 0-4-15,0-7-1 0,-3 7 0 0,3-3 0 0,-3-3 2 0,0 6 0 16,0-3 0-16,-1 0 0 0,1-4 6 0,-4 7 0 16,0-3 1-16,-6-3 0 0,-1 6-9 0,-4 0-3 15,5 0 0-15,-8 0 0 0,0 0 1 0,-4 0 0 16,1 6 0-16,0-3 0 0,-11-3-3 0,3 0-1 16,-3 0 0-16,7 10 0 0,-3-1-10 0,-4 4 0 15,0-1 0-15,0 7 0 0,0 0 0 0,-4-3 0 16,1 15 0-16,-4-3 0 0,3-3 0 0,-3 7 0 15,3 8 0-15,-3-2 0 0,4 0 0 0,-1 2 0 16,1 4 0-16,3-3 0 0,-4 12 0 0,1-2 0 16,-1 2 0-16,4 0 0 0,-3 7 0 0,-1-4-11 15,4 4 11-15,-7-4-8 0,7 7 8 0,-3 3 0 0,-1 3 0 0,1 3-8 16,-1 6 8-16,-3-2 0 0,0-4 0 0,0 9 0 16,-4-2 0-16,4 5 0 0,0-5 0 0,4-4 0 15,-4 0 0-15,3 0 0 0,1 1 8 0,3-4-8 16,0 3 0-16,0-3 0 0,0 3 0 0,0 1 0 15,0-4 0-15,0 3 0 0,3-3 0 0,-3 3 0 16,-3 1 0-16,-1 5 0 0,0-5 0 0,-3-1 0 16,0 6 0-16,0-5 0 0,0 5 0 0,0-6 0 15,0 1 8-15,0-1-8 0,-3-3 8 0,6 0-8 16,-7-6 8-16,8 6-8 0,-1-6 8 0,1-3-8 16,3-4 13-16,-4-2-1 0,4-4-1 0,0 3 0 15,0-9-11-15,4 7 0 0,-4-4 9 0,3-6-9 16,1 9 0-16,-4-3 0 0,0 1 0 0,0-4 0 15,0 3 8-15,0-3-8 0,3 0 10 0,-3 0-10 16,0-6 0-16,0 9 8 0,4-3-8 0,-1-6 0 16,1 2 0-16,3-2 9 0,0 0-9 0,-3 0 8 0,3-7-8 0,0-2 12 15,-4-1-12-15,4 0 12 0,0 1-2 0,4-4 0 16,-8-3 0-16,5-3 0 0,-5 0-10 0,4-3 0 16,0 3 0-16,0 0 0 0,-3-4 0 0,-1 1 12 15,1-3-4-15,-4 3 0 0,3-7-8 0,-3 7 8 16,4-6-8-16,3-4 8 0,-4 4-8 0,1-4 0 15,-4 0 0-15,4 1 0 0,-4-1 0 0,0 1 0 16,0-7 8-16,0-3-8 0,3 12 0 0,-3-12 0 16,0 0 0-16,0 7 8 0,0 2-8 0,0-9 8 15,0 0-8-15,0 0 8 0,4 3 2 0,-4 7 0 16,3-7 0-16,-3-3 0 0,0 0 0 0,0 9 0 0,0-9 0 16,0 0 0-16,0 0 2 0,0 0 0 15,0 0 0-15,0 10 0 0,4-7-4 0,-4-3 0 16,0 0 0-16,0 0 0 0,-7 9 4 0,3 0 1 0,4-9 0 0,-3 0 0 15,-5 10 1-15,5-7 0 0,3-3 0 0,-11 6 0 16,1-3-5-16,-4 7-1 0,3-10 0 0,0 9 0 16,-3-6 6-16,-3 7 1 0,-1-10 0 0,4 6 0 15,-4-3 0-15,4 7 0 0,0-7 0 0,0-3 0 16,0 6-3-16,0-3 0 0,-4 3 0 0,4-2 0 16,-4-1-3-16,4-3-1 0,-3 6 0 0,-1-6 0 15,4 0-8-15,-7 3 0 0,3-3 0 0,-3 6 8 16,-7-3-8-16,7-3 0 0,6 0 0 0,-6 7 0 15,4-4 0-15,-5 0 0 0,5-3-10 0,-1 6 10 16,-3-3-17-16,3 4 2 0,1-4 1 0,-1-3 0 16,0 6-16-16,4-3-3 0,0 0-1 0,0-3 0 15,0 7-68-15,0-4-14 0,3 3-2 0,1-3-792 16,-1 0-158-16</inkml:trace>
  <inkml:trace contextRef="#ctx0" brushRef="#br0" timeOffset="58405.19">32332 2150 1785 0,'0'0'79'0,"0"-7"17"0,-3-2-77 0,3-1-19 16,0 1 0-16,0 0 0 0,0-1 67 0,3-2 9 0,-3 12 3 16,4-3 0-16,-4 3-57 0,3-10-11 15,1 4-3-15,-4 6 0 0,0 0-8 0,0 0 0 0,0 0 0 0,0 0 8 16,0 0-8-16,-4 6 0 0,1 4-10 0,-8-1 10 16,0 4-8-16,-3-1 8 0,-3 10 0 0,-4-3-9 15,-4 6-3-15,-3 3-1 0,-8 0 0 0,-6-3 0 16,-4 10 3-16,-3 3 1 0,-1-7 0 0,5 3 0 15,-5 7 9-15,4 3 0 0,0 6 0 0,1-9 0 16,-1 3 8-16,0 0 3 0,3 6 1 0,5-3 0 16,2-6-12-16,-2 9 0 0,2-9 0 0,1 3 0 15,7-4 8-15,0-5 0 0,-4 9 0 0,7-7 0 16,4-2 0-16,3-1 0 0,1-2 0 0,3-1 0 16,3-6-8-16,0 0 8 0,-3-6-8 0,7 3 8 15,0-3-8-15,0-3 0 0,4-7 9 0,-4 10-9 16,3-10 8-16,1 4-8 0,-1-4 10 0,4-6-10 0,0-3 21 0,0 13-1 15,0-13-1-15,0 0 0 16,0 0 5-16,0 0 2 0,-4 0 0 0,4 0 0 0,0 0-10 0,0 0-1 16,0 0-1-16,0 0 0 0,0 0-14 0,0 0 9 15,0 0-9-15,0 0 8 0,0 0 14 0,0 0 2 16,0 0 1-16,0 0 0 0,0-6 1 0,4-4 0 16,-4 1 0-16,4-1 0 0,3-2-8 0,-4-7-2 15,1 6 0-15,3-5 0 0,-4-1 6 0,4-3 1 16,0 0 0-16,-3 0 0 0,3 0-8 0,-4-6-2 15,1 6 0-15,3-3 0 0,-3 3 1 0,-4 0 0 16,3 3 0-16,-3 0 0 0,0 7-14 0,4-7 8 0,-1 9-8 16,-3-2 0-16,0 2 0 0,0 1 8 0,0 3-8 0,0 6 0 15,0 0 0-15,0 0 0 0,0 0 0 0,0 0-10 32,0 0-15-32,0 0-3 0,0 0-1 0,0 12 0 0,-3-2 3 0,-1 5 1 0,-3 4 0 0,0 3 0 15,-4 6 13-15,4-2 4 0,-7 5 0 0,0-3 0 16,-4 3 8-16,4-5-12 0,0 5 12 0,0-3-12 15,0-3 12-15,0-3 0 0,0-3 0 16,3 3 0-16,4-10 9 0,0 7 4 0,0-6 1 0,7-4 0 16,0 1 7-16,0 2 2 0,0-12 0 0,4 6 0 15,3-2 5-15,0 2 0 0,-7-6 1 0,10 0 0 16,4 0 14-16,0-6 2 0,1 6 1 0,2-10 0 16,1-2-27-16,0 2-6 0,-1 1-1 0,4-7 0 15,-3-3 5-15,3 7 1 0,0-10 0 0,0 3 0 0,1-3-18 16,-1 0 10-16,0 3-10 0,4 0 8 0,-4-2-8 0,0 11 0 15,-3-2 0-15,3 8 0 0,0-5-20 16,4 3 0-16,-4 6 0 0,0 0 0 16,-3 6-29-16,6 3-6 0,-3-5-1 0,1 5 0 15,2 4-105-15,1-4-22 0,0 10-4 0,6-7-1 16,1 10-53-16,4-3-11 0,31 16-3 0,-7-4 0 0</inkml:trace>
  <inkml:trace contextRef="#ctx0" brushRef="#br0" timeOffset="59540.498">33299 7217 403 0,'0'0'36'0,"0"0"-36"0,0 0 0 0,0 0 0 16,0 0 336-16,0 0 60 0,0 0 12 0,0 0 2 16,0 0-338-16,3 6-72 0,-3 4 0 0,0-10-17 15,-3 6 5-15,-1 0 0 0,1 4 1 0,-4-4 0 31,0 3-15-31,-1-2-3 0,-2 2-1 0,-1 0 0 0,-3 1 30 0,0-1 0 0,-4 4 0 0,4-4 0 16,-3 4 34-16,3-1 6 0,-1-2 2 0,-2-1 0 16,-1 4 30-16,1 5 7 0,-5-5 1 0,1 6 0 15,-3 0-18-15,-8 6-3 0,0 3-1 0,0-3 0 16,1-3-34-16,-1 6-6 0,-3-6-2 0,-1 0 0 16,1 0-16-16,0 0 0 0,-1 3 8 0,5-3-8 15,-1-6 0-15,0 9 0 0,0-10 0 0,4 4 0 16,0-6 0-16,0 6 8 0,7-7-8 0,-4 1 0 0,7-4 8 0,1 1-8 15,-5 2 0-15,12-6 0 0,-4-3 0 16,3-3 10-16,1 7-10 0,-1-7 8 0,4 0-8 0,0-7 12 16,0 7-12-16,0 0 12 0,3-3 0 0,-3-3 1 15,4 3 0-15,-1 0 0 0,1-3 6 0,-1 2 1 16,1-2 0-16,-1-3 0 0,0 6-8 0,4-7 0 16,-3 7-1-16,3-3 0 0,-4-4-11 15,4 4 0-15,-3 0-12 0,3-4 12 0,0 1-14 0,0 6 5 16,3-10 1-16,1 4 0 0,-1-1 8 0,1-2-8 15,7 3 8-15,-4-4-8 0,0-3 8 0,3 4 0 16,1-7 0-16,3 6 0 0,-3 1 0 0,3-7 0 16,-4 3 0-16,8 1 0 0,-4 2 0 0,-3 1 0 0,-1 2 0 0,4 1 8 15,-3-1-8-15,3 1 8 0,-7-4-8 16,4 4 8-16,-4 6-8 0,3-3 9 0,-6 2-9 16,-4 4 10-16,0 0-10 0,0 0 8 0,0 0-8 0,0 0 8 15,0 0-8-15,0 0 10 0,0 0-10 0,-4 13 10 16,-6 3-10-16,-1-1 0 0,1 7 0 0,-5 0 0 15,5 7 0-15,-4-8 0 0,0 1 0 0,-1 7 0 16,5-4 0-16,-1-3 0 0,1 6 0 0,3-6 0 16,3 6 0-16,1-3 0 0,-4-3 8 0,7 0-8 15,-4 0 8-15,4-3 0 0,0 3 0 0,0-3 0 16,0-1 6-16,0-2 1 0,4 3 0 0,-4 0 0 16,0-4 3-16,3-5 1 0,1 9 0 0,-1-7 0 15,1-2-7-15,-1 8 0 0,1-5-1 0,-1 6 0 16,1-4 1-16,3 4 1 0,0 0 0 0,0 0 0 15,4-3 10-15,-1-4 1 0,-3 4 1 0,7-4 0 0,0 1 3 16,4-4 0-16,3 4 0 0,0-7 0 16,1 3-8-16,2-5 0 0,1 2-1 0,3-3 0 0,4-6-8 0,0-3-2 15,-1 6 0-15,-2-4 0 0,-1-2-9 0,-3-3-14 16,-1 6 3-16,4-7 1 16,-3 1-126-16,0-1-24 0,-4 4-6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06T20:25:36.5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18387 6408 1400 0,'0'0'62'0,"0"0"13"0,-4-3-60 0,4-3-15 0,0-4 0 0,0 1 0 15,0 2 56-15,-3-2 9 0,3 0 2 0,0 2 0 16,0 7-28-16,-4-12-6 0,1 2-1 0,3 1 0 15,-4 6-10-15,4 3-2 0,-7-10-1 0,4 1 0 16,-4 9-19-16,-1-3 0 0,-2 3 0 0,-1 0 0 16,1-3 20-16,-1 3-2 0,-3 3-1 0,-4 0 0 15,4-3 20-15,-3 9 4 0,-1 1 1 0,0-1 0 0,-6-6 16 0,2 7 3 16,-2-1 1-16,3-6 0 0,-4 7-11 16,0 5-3-16,-3-2 0 0,3 0 0 0,4-1-16 0,0 4-3 15,-4-4-1-15,8 1 0 0,-5 6-18 0,8-7-10 16,0 1 10-16,4 2-10 0,-1-2 0 0,1-4 0 15,6 1 0-15,0 2 0 0,1-9 0 0,3-3 0 16,3 10 0-16,5 2-10 0,-8-12 10 0,7 7 0 16,3-4-9-16,4 6 9 0,-3-9 0 0,3 10 0 15,0-7 0-15,-3-3 0 0,3 6 0 0,0-3 0 16,-4 3 0-16,8-2 8 0,0-4 4 0,3 9 1 16,-7-6 0-16,4 7 0 0,-1-4-13 0,1-3 0 0,0 6 0 15,-1-5 0-15,4 5 0 0,1-3 0 0,-1 0 0 0,0 4-10 16,0-1 10-16,0 4 0 0,4-4 8 0,-4 7-8 15,0-4 0-15,0 1 0 0,1 0 0 0,-5 5 0 16,1-5 0-16,-1 3 0 0,-2-4 0 0,-5 1 0 16,1-1 0-16,-4 7 0 0,3-6 0 0,-6-4-8 15,3 10 8-15,-3-7 11 0,3 10-3 0,-4-6 0 16,1-4-8-16,-1 1 8 0,4 0-8 0,-7-4 8 16,4 4-8-16,-4 2 0 0,0-2 9 0,0-4-9 15,7 1 0-15,-4 2 8 0,-3-9-8 0,0 7 0 16,7-1 0-16,-7 0 9 0,-3 1-9 0,-1-7 0 15,4-3 20-15,-7 13-4 0,0-7 0 0,0-3 0 16,-3 6 8-16,-1-2 2 0,-3-4 0 0,0 0 0 16,0-3 0-16,-4 6 0 0,4-6 0 0,-4 0 0 15,1 0 5-15,-1-6 1 0,-3 6 0 0,3 0 0 0,-3-3-10 0,0 3-2 16,3-3 0-16,1-4 0 0,-1 7-20 0,-3 0 0 16,3 0 0-16,0-3 0 0,1 3-12 0,-1-6 2 15,1 6 1-15,-1 0 0 16,4-3-129-16,-4-3-26 0,4 6-4 0</inkml:trace>
  <inkml:trace contextRef="#ctx0" brushRef="#br0" timeOffset="1983.668">16782 8848 1584 0,'0'0'70'0,"0"0"14"0,0 0-67 0,0 0-17 15,-4-4 0-15,1-2 0 0,3-6 22 0,0 2 1 16,-4 1 0-16,1 3 0 0,-1-4-14 0,0 1-9 16,-3-1 12-16,4 1-12 0,-4 0 0 0,0 5 0 15,3-5 0-15,-3 0-12 0,-3 5 12 0,-1-2 0 16,4 6 0-16,-4-3 10 0,1 0 19 0,-1-3 4 16,-3 6 1-16,0 6 0 0,0-3 13 0,-4-3 2 15,1 3 1-15,-1 7 0 0,-3-4-14 0,3 3-4 16,-3-2 0-16,0 11 0 0,0-5-16 0,0 3-3 0,-1-1-1 15,5 4 0-15,3 3 16 0,-1 0 4 16,5 0 0-16,-1 0 0 0,1 6-32 0,3-6 0 0,0 6 0 16,0-3 0-16,3 7 0 0,1-10 0 0,3 6 0 15,7-6 0-15,3 0-22 0,-3-3-1 0,0-4 0 0,4 1 0 16,3-3 14-16,0-4 9 0,4-6-12 0,-1 6 12 16,5-9 0-16,-1 0-8 0,0 0 8 0,0 0 0 15,0-9 10-15,0 0 6 0,1 6 0 0,-1-7 1 16,0 1 3-16,-4-4 1 0,5-6 0 0,-8 7 0 15,3-10-3-15,-2 3-1 0,-5-3 0 0,4 3 0 16,-3-3 18-16,-1 0 3 0,-3 0 1 0,4-9 0 16,-4 9-19-16,-3-9-4 0,3 9-1 0,-7 0 0 15,0 0 7-15,0 3 2 0,0 0 0 0,0 7 0 16,-4-1 3-16,4 4 1 0,4-1 0 0,-4 1 0 0,0 6-28 16,0 3 0-16,0 0 0 0,0 0 0 15,0 0-23-15,0 0-9 0,0 0-3 0,3 9 0 0,1 4 15 0,3-1 2 16,-4 7 1-16,4 3 0 15,0-3 17-15,0 6-8 0,1-3 8 0,-1 0 0 0,-4 6 0 0,4-6 0 16,0 0 0-16,0 6 0 16,0-3 0-16,0 4 9 0,0-4-9 0,-3 3 8 0,3-6-8 0,0 0 0 15,0 0 0-15,-3-3 0 0,6 2 0 16,-3-2 0-16,-3-3 0 0,-1 3 8 0,4-7-8 16,-3 4 0-16,3-3 0 0,-3-4-11 15,-1 0-29-15,4-6-7 0,-7-3-1 0,0 0 0 16,0 0-129-16,0 0-27 0,7 10-4 0</inkml:trace>
  <inkml:trace contextRef="#ctx0" brushRef="#br0" timeOffset="2352.442">17092 8895 2120 0,'0'0'47'0,"0"0"9"0,0 0 3 0,0 0 0 0,0 0-47 15,0 0-12-15,0 0 0 0,0 0 0 0,0 0 8 0,7-7 0 16,4 4 0-16,-1-3 0 0,1-3-8 0,-1 5 0 15,5-5 0-15,2 6 0 0,4-7 0 0,1 4 0 16,2 0-9-16,1 0 9 0,0-4 0 0,3-2 0 16,0 9 0-16,0-4 0 0,1-2 0 0,-1 6 0 15,0-7 11-15,0 7-11 0,0-3 14 0,-3-3-4 16,0 2-1-16,0 1 0 0,-4-3-9 0,-4 5 0 16,4-2 0-16,-3 3 0 15,-4-6-92-15,0 6-24 0,-3-4-5 0</inkml:trace>
  <inkml:trace contextRef="#ctx0" brushRef="#br0" timeOffset="2718.089">17205 9048 403 0,'0'0'36'0,"0"0"-36"0,0 0 0 0,0 0 0 15,0 0 331-15,0 0 59 0,0 0 12 0,0 0 2 16,0 0-235-16,7 0-47 0,4 0-10 0,-1 0-1 0,1-3-56 16,3 3-11-16,4-6-3 0,-1 3 0 15,1 0-14-15,3-4-3 0,0 7-1 0,0 0 0 16,-3-3-23-16,0-3 0 0,3 6 0 0,0 0 0 0,0-3 0 0,0 0 0 15,-3-4 0-15,0 7 0 0,-1 0 0 0,-3-3 0 16,0-3 0-16,1 6 0 0,-5-9 11 16,4 9-3-16,-3 0 0 0,-1-4 0 0,1-5-8 0,0 9 0 15,3-9 0-15,-4 9 0 16,1-10-22-16,-1 7-6 0,1 0-2 0,0-3-698 16,-1-4-139-16</inkml:trace>
  <inkml:trace contextRef="#ctx0" brushRef="#br0" timeOffset="3434.324">18112 9277 1324 0,'7'-6'118'0,"-7"6"-94"0,0 0-24 0,7-3 0 0,0-7 84 0,0 1 12 15,0-4 2-15,0 4 1 0,4-3-21 0,-8-7-4 16,4 6-1-16,-3-6 0 0,-1 7 11 0,4-7 3 16,-3-3 0-16,-1 6 0 0,1-2-19 0,-1-11-3 15,-3 7-1-15,4-9 0 0,3 6-16 0,-4-3-3 16,1-4-1-16,3 7 0 0,-3-3-19 0,3-3-4 16,-4-1-1-16,4 1 0 0,0 9-6 0,0-3-2 15,-3-3 0-15,3 9 0 0,-4-3 0 0,1 0 0 16,3 0 0-16,-3 3 0 0,3-3-3 0,-4 10-1 15,4-7 0-15,-3 9 0 0,-1-2 20 0,1 9 3 16,-4-3 1-16,0 6 0 0,0 0-32 0,0 0 0 16,7 9 0-16,0 3 0 15,-4 4-20-15,4 0-9 0,1 3-3 0,2 3 0 0,-3 0 32 0,4 6 0 0,3-3 0 0,-4 3 0 16,5 3 0-16,-1-5 0 0,0 5 0 0,0 0 0 16,-7-3 0-16,7-2 0 0,0 5 0 0,0-3 0 15,0-3 0-15,4 0 0 0,-4 0 0 0,0-3 0 16,4 0 0-16,-8 0 0 0,1-3 0 0,3 3 0 15,-3-3 0-15,-1-7 0 0,1 1 0 0,-1-4 0 16,1 1 0-16,0-1 0 0,-1-6 0 0,1-3 0 16,-1 0 28-16,1 0 12 0,0-3 3 0,-4-6 0 15,0-1 7-15,3-2 2 0,-3 2 0 0,0-2 0 16,0-7-25-16,0-3-5 0,-3 0-1 0,3-9 0 16,-3-1-4-16,-4 1-1 0,0-3 0 0,3-4 0 15,-3 3-3-15,4-5-1 0,-4-1 0 0,0 6 0 16,3-5-4-16,1 5-8 0,-1-2 11 0,-3-1-11 15,4 0 0-15,-1 4 0 0,1 2 0 0,-1 1 0 0,-3 3-15 16,7 3 0-16,-3-3 0 0,3 6 0 16,0 6-23-16,4-3-5 0,-4 0-1 0,3 0 0 15,4 7-76-15,0-10-15 0,1 9-3 0,2-5-1123 16</inkml:trace>
  <inkml:trace contextRef="#ctx0" brushRef="#br0" timeOffset="7172.036">20242 11717 172 0,'0'0'16'0,"0"0"-16"0,0 0 0 0,0 0 0 15,-7 0 277-15,7 0 53 0,-7 0 10 0,-3 0 3 16,-1-3-188-16,11 3-38 0,0 0-7 0,0 0-2 16,-10 0-25-16,10 0-6 0,0 0-1 0,0 0 0 15,-4-7 9-15,4 7 2 0,0 0 0 0,0 0 0 16,0 0-21-16,0 0-4 0,-7-3-1 0,7 3 0 16,0 0-17-16,0 0-3 0,0 0-1 0,-4 10 0 15,1-1-32-15,-1 1-8 0,4-4 0 0,-3 3 0 16,-4 4 0-16,3 2-11 0,8-5 3 0,-4-4 0 31,0 10-18-31,0-7-3 0,3-3-1 0,1 4 0 0,-1-4-32 0,1-3-6 0,-4-3-2 16,7 10 0-16,0-7-149 0,0-3-29 15</inkml:trace>
  <inkml:trace contextRef="#ctx0" brushRef="#br0" timeOffset="7605.311">20634 11052 1951 0,'0'0'86'0,"0"0"18"0,0 0-83 0,0 0-21 0,0 0 0 0,0 0 0 16,0 0 129-16,0 0 22 0,0 0 4 0,0 0 1 16,0 0-104-16,0 0-20 0,0 0-4 0,4 9 0 15,-1 4-28-15,1-4 0 0,-4 1 0 0,3-1 0 16,1 4 0-16,-1-1 0 0,-3 7 0 0,4 3-11 15,-4 0 11-15,0 0 0 0,-4 6 8 0,1 0-8 16,-1-2 13-16,1 5-1 0,-1 0-1 0,1 4 0 16,-5-4 10-16,5 0 3 0,-1 1 0 0,-3-1 0 15,4 1-9-15,-1-4-2 0,4-6 0 0,-3 3 0 16,3-6-13-16,-4 3-8 0,8-10 8 0,-1 7-13 16,1-7-15-16,-4-2-2 0,3-1-1 0,1-2 0 15,-4-7-167-15,0 0-34 0,10-7-6 0,1 7-2 16</inkml:trace>
  <inkml:trace contextRef="#ctx0" brushRef="#br0" timeOffset="8333.901">22475 12181 2354 0,'0'0'104'0,"0"0"22"0,0 0-101 0,0 9-25 0,-10 1 0 0,6-1 0 15,4 4 68-15,-3-4 8 0,-4 4 1 0,0-1 1 16,0-2-46-16,0-1-8 0,0 4-3 0,0-4 0 16,-8 0-37-16,8 1-7 0,11-7-1 0,-4-3-1 15,-4 9 5-15,4-9 2 0,0 7 0 0,7-1 0 16,0 0-20-16,-3-3-4 0,-4-3-1 0,7 10 0 16,4-1-69-1,-4-6-15-15,-7-3-2 0,7 10-504 0,3-10-101 0</inkml:trace>
  <inkml:trace contextRef="#ctx0" brushRef="#br0" timeOffset="9257.364">22931 11748 1681 0,'0'0'74'0,"0"0"16"0,0 0-72 0,0 0-18 0,-11-9 0 0,4 9 0 15,7 0 109-15,-4-6 19 0,-3-1 3 16,-3 4 1-16,-1-3-99 0,1 6-19 0,-1 0-4 0,-10-3-1 31,-4 3-34-31,4 3-7 0,7-3-2 0,0 0 0 16,0 9 6-16,-4-9 0 0,0 10 1 0,4-7 0 0,0 3 44 0,4-3 9 0,-1 4 2 0,4-4 0 15,0 0-2-15,0 3 0 0,-4-3 0 0,8 7 0 16,3-10-18-16,0 6-8 0,-7 0 0 0,7 4 8 16,0-10-23-16,0 9-5 0,3 0 0 0,1 4-1 15,-4-4 10-15,3-6 3 0,4 7 0 0,0-1 0 16,0-2 0-16,0-1 0 0,4 3 0 0,3-3 0 15,0-2 8-15,0 5 0 0,0-6 10 0,4 7-10 0,3-1 21 0,-3-3-1 16,-4-3-1-16,4 1 0 0,6 5-19 0,1 0 0 16,-7-6 0-16,-1 7 0 0,5-1 8 0,-5-2-8 15,1-1 12-15,-4 3-12 0,0 1 0 0,-3-1 0 16,6 4 0-16,-3-4 0 0,-3 4 0 16,3-4 0-16,-3 3 0 0,-1-2 0 0,-3 6 0 0,4-4 0 15,-4 7 0-15,0-3 0 0,0-7 0 0,-3 4 0 16,-1 5 0-16,1-5 0 0,3-4 0 0,-4 10 0 15,-3-6 13-15,4-1-4 0,-4-2-9 0,3 8 12 16,-3-8-12-16,0 2 12 0,-3-2-12 0,-1 2 0 16,4-2 0-16,-3-1 8 0,-1 1-8 0,-3-1 0 15,4-3 0-15,-1 4 8 0,0-1-8 0,-3 0 0 0,0-5-10 0,0 5 10 16,0-3-12-16,0-3 12 0,-3 7-13 0,3-7 5 16,0 3 8-16,-1-3 0 0,-2-3 0 0,-1 7 0 15,1-7 0-15,-1 0 8 0,4 0-8 0,-4 0 11 16,-3 0 15-16,4-7 3 0,3 7 1 0,-4-3 0 15,-3-3-15-15,0 6-3 0,3-9-1 0,4 5 0 16,0 1-3-16,0-6 0 0,0 3 0 0,0-7 0 16,11 10-8-16,-11-6 12 0,-8-1-12 0,8 1 12 15,4-1-3-15,-1 1 0 0,-3 3 0 0,-3-10 0 16,-1 7 11-16,4 2 3 0,11-8 0 0,-4 2 0 16,-7 4 6-16,7-4 2 0,3-6 0 0,1 10 0 15,-4-4 9-15,3-5 1 0,-3 5 1 0,7-3 0 16,4 1-23-16,-1-1-5 0,-6-3-1 0,-1 0 0 15,11-3-3-15,-6 4-1 0,-5-4 0 0,1 0 0 16,3 3 19-16,0-3 3 0,3 0 1 0,-3 0 0 0,-3 3-11 16,-1 3-1-16,8-5-1 0,0 2 0 0,-11 0-5 0,3 3-1 15,4-3 0-15,0 7 0 0,0-4 15 0,-3 7 4 16,-1 3 0-16,1-4 0 16,6 4-59-16,-3 3-11 0,-7-7-2 0,8 7-1 15,-1-3-11-15,3 3-3 0,-3-4 0 0,0 7 0 16,4 0-168-16,-1 0-33 0,5 0-8 0</inkml:trace>
  <inkml:trace contextRef="#ctx0" brushRef="#br0" timeOffset="10083.203">25658 11726 1335 0,'0'0'59'0,"0"0"13"0,0 0-58 0,0 0-14 16,0 0 0-16,0 0 0 0,0-9 124 0,0 9 23 15,3-3 4-15,-3 3 1 0,0 0-60 0,0 0-11 16,4-7-2-16,-4 7-1 0,0 0-10 0,0 0-3 16,0 0 0-16,0 0 0 0,0 0-13 0,0 0-2 15,0 0-1-15,0 0 0 0,0 0-33 0,0 0-6 16,0 0-2-16,0 0 0 0,0 0-25 0,0 0-6 16,0 0-1-16,0 0 0 15,7 7-134-15,3-4-27 0,-3-3-6 0</inkml:trace>
  <inkml:trace contextRef="#ctx0" brushRef="#br0" timeOffset="10823.595">26345 11096 1566 0,'0'-6'69'0,"0"6"15"0,-3-7-68 15,3 7-16-15,-4-9 0 0,1 6 0 0,-1 3 74 0,4 0 11 16,0-10 3-16,0 10 0 0,-3 0-24 0,3 0-4 16,-4-9 0-16,4 9-1 0,0 0-11 0,0 0-1 15,-7 9-1-15,4 1 0 0,-4-1-1 0,3 4 0 16,1-1 0-16,-1 10 0 0,-3-3 10 0,3 9 1 15,1-3 1-15,-1 7 0 0,1-4-18 0,-1 3-4 16,1 4-1-16,-1-4 0 0,1 4-4 0,-1-4-1 16,4 0 0-16,-3 1 0 0,3-4-2 0,3 3-1 15,-3 1 0-15,4-1 0 0,-1-6-26 0,4 3 0 16,-3-2 0-16,3-5 0 16,0-2-115-16,4 0-28 0,3-3-5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BBF5E2F-2EA4-4BED-BDB7-3263066D10D9}" type="datetimeFigureOut">
              <a:rPr lang="en-US" smtClean="0"/>
              <a:t>3/6/2019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61C2587-C0BF-41B9-B0FA-D76263C040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41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73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R(s) = the </a:t>
            </a:r>
            <a:r>
              <a:rPr lang="ja-JP" altLang="en-US">
                <a:ea typeface="ＭＳ Ｐゴシック" pitchFamily="34" charset="-128"/>
              </a:rPr>
              <a:t>“</a:t>
            </a:r>
            <a:r>
              <a:rPr lang="en-US" altLang="ja-JP">
                <a:ea typeface="ＭＳ Ｐゴシック" pitchFamily="34" charset="-128"/>
              </a:rPr>
              <a:t>living reward</a:t>
            </a:r>
            <a:r>
              <a:rPr lang="ja-JP" altLang="en-US">
                <a:ea typeface="ＭＳ Ｐゴシック" pitchFamily="34" charset="-128"/>
              </a:rPr>
              <a:t>”</a:t>
            </a:r>
            <a:endParaRPr lang="en-US" altLang="ja-JP">
              <a:ea typeface="ＭＳ Ｐゴシック" pitchFamily="34" charset="-128"/>
            </a:endParaRPr>
          </a:p>
          <a:p>
            <a:endParaRPr lang="en-US">
              <a:ea typeface="ＭＳ Ｐゴシック" pitchFamily="34" charset="-128"/>
            </a:endParaRPr>
          </a:p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FB0DC0F6-EF13-4C52-ACF2-48065D1392E1}" type="slidenum">
              <a:rPr lang="en-US"/>
              <a:pPr defTabSz="988101"/>
              <a:t>21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 MDP chance node represents uncertainty about what might happen based on (s,a)  [as opposed to being a random adversary]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Q-state (s,a) is when you were in a state and took an action </a:t>
            </a: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381D20B8-C290-4C94-8C7F-0277B9D2F6EE}" type="slidenum">
              <a:rPr lang="en-US"/>
              <a:pPr defTabSz="988101"/>
              <a:t>25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Rewards in the future (deeper in the tree) matter less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Interesting: running expectimax, if having to truncate the search, then not losing much; e.g.,  less then \gamma^d / (1-\gamma)</a:t>
            </a:r>
          </a:p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8DDD6D-317B-4886-9A60-0B722A074D75}" type="slidenum">
              <a:rPr lang="en-US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Rewards in the future (deeper in the tree) matter less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Interesting: running expectimax, if having to truncate the search, then not losing much; e.g.,  less then \gamma^d / (1-\gamma)</a:t>
            </a:r>
          </a:p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8DDD6D-317B-4886-9A60-0B722A074D75}" type="slidenum">
              <a:rPr lang="en-US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347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Rewards in the future (deeper in the tree) matter less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Interesting: running expectimax, if having to truncate the search, then not losing much; e.g.,  less then \gamma^d / (1-\gamma)</a:t>
            </a:r>
          </a:p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8DDD6D-317B-4886-9A60-0B722A074D75}" type="slidenum">
              <a:rPr lang="en-US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0651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[Note:</a:t>
            </a:r>
            <a:r>
              <a:rPr lang="en-US" baseline="0" dirty="0"/>
              <a:t> this demo doesn’t show anything in action, just pops up V and Q values.]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812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846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283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846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28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4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7229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846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283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846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283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demo generates the time-limited</a:t>
            </a:r>
            <a:r>
              <a:rPr lang="en-US" baseline="0" dirty="0"/>
              <a:t> values for </a:t>
            </a:r>
            <a:r>
              <a:rPr lang="en-US" baseline="0" dirty="0" err="1"/>
              <a:t>gridworld</a:t>
            </a:r>
            <a:r>
              <a:rPr lang="en-US" baseline="0" dirty="0"/>
              <a:t> as snapshotted onto the next slides.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015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6832FB-2179-4C80-8AB1-E690711A109F}" type="slidenum">
              <a:rPr lang="en-US" smtClean="0">
                <a:latin typeface="Arial" charset="0"/>
              </a:rPr>
              <a:pPr/>
              <a:t>5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1371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553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Discuss computational complexity: S * A * S   times number of iterations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Note: updates not in place [if in place, it means something else and not even clear what it means]</a:t>
            </a:r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AD2D01F0-63A4-49FC-8DAB-288B21321D7F}" type="slidenum">
              <a:rPr lang="en-US"/>
              <a:pPr defTabSz="988101"/>
              <a:t>67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[cut demo of moving around in grid world program]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552C0BAA-F2C0-47C6-A20B-733CA31DCFFD}" type="slidenum">
              <a:rPr lang="en-US"/>
              <a:pPr defTabSz="988101"/>
              <a:t>13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In search problems: did not talk about actions, but about successor functions --- now the information inside the successor function is unpacked into actions, transitions and reward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Write out S, A, example entry in T, entry in R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Reward function different from the book : R(</a:t>
            </a:r>
            <a:r>
              <a:rPr lang="en-US" dirty="0" err="1">
                <a:ea typeface="ＭＳ Ｐゴシック" pitchFamily="34" charset="-128"/>
              </a:rPr>
              <a:t>s,a,s</a:t>
            </a:r>
            <a:r>
              <a:rPr lang="ja-JP" altLang="en-US" dirty="0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)</a:t>
            </a:r>
          </a:p>
          <a:p>
            <a:r>
              <a:rPr lang="en-US" dirty="0">
                <a:ea typeface="ＭＳ Ｐゴシック" pitchFamily="34" charset="-128"/>
              </a:rPr>
              <a:t>In book simpler for equations, but not useful for the projects.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Need to modify </a:t>
            </a:r>
            <a:r>
              <a:rPr lang="en-US" dirty="0" err="1">
                <a:ea typeface="ＭＳ Ｐゴシック" pitchFamily="34" charset="-128"/>
              </a:rPr>
              <a:t>expectimax</a:t>
            </a:r>
            <a:r>
              <a:rPr lang="en-US" dirty="0">
                <a:ea typeface="ＭＳ Ｐゴシック" pitchFamily="34" charset="-128"/>
              </a:rPr>
              <a:t> a tiny little bit to account for rewards along the way, but that</a:t>
            </a:r>
            <a:r>
              <a:rPr lang="en-US" altLang="en-US" dirty="0">
                <a:ea typeface="ＭＳ Ｐゴシック" pitchFamily="34" charset="-128"/>
              </a:rPr>
              <a:t>’</a:t>
            </a:r>
            <a:r>
              <a:rPr lang="en-US" dirty="0">
                <a:ea typeface="ＭＳ Ｐゴシック" pitchFamily="34" charset="-128"/>
              </a:rPr>
              <a:t>s something you should be able to do, and so you can already solve MDP</a:t>
            </a:r>
            <a:r>
              <a:rPr lang="en-US" altLang="en-US" dirty="0">
                <a:ea typeface="ＭＳ Ｐゴシック" pitchFamily="34" charset="-128"/>
              </a:rPr>
              <a:t>’</a:t>
            </a:r>
            <a:r>
              <a:rPr lang="en-US" dirty="0">
                <a:ea typeface="ＭＳ Ｐゴシック" pitchFamily="34" charset="-128"/>
              </a:rPr>
              <a:t>s  (not in most efficient way)</a:t>
            </a: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69A4D5-BA7F-4965-9F32-D31D11C0DA97}" type="slidenum">
              <a:rPr lang="en-US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Like search: successor function only depended on current state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Can make this happen by stuffing more into the state;  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Very similar to search problems: when solving a maze with food pellets, we stored which food pellets were eaten </a:t>
            </a:r>
          </a:p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ACAB68C1-092D-468B-8690-7D27B27041C8}" type="slidenum">
              <a:rPr lang="en-US"/>
              <a:pPr defTabSz="988101"/>
              <a:t>17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Dan has a DEMO for this.</a:t>
            </a: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1600E29C-1E14-41D6-ACAF-300C17152C85}" type="slidenum">
              <a:rPr lang="en-US"/>
              <a:pPr defTabSz="988101"/>
              <a:t>18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R(s) = the </a:t>
            </a:r>
            <a:r>
              <a:rPr lang="ja-JP" altLang="en-US">
                <a:ea typeface="ＭＳ Ｐゴシック" pitchFamily="34" charset="-128"/>
              </a:rPr>
              <a:t>“</a:t>
            </a:r>
            <a:r>
              <a:rPr lang="en-US" altLang="ja-JP">
                <a:ea typeface="ＭＳ Ｐゴシック" pitchFamily="34" charset="-128"/>
              </a:rPr>
              <a:t>living reward</a:t>
            </a:r>
            <a:r>
              <a:rPr lang="ja-JP" altLang="en-US">
                <a:ea typeface="ＭＳ Ｐゴシック" pitchFamily="34" charset="-128"/>
              </a:rPr>
              <a:t>”</a:t>
            </a:r>
            <a:endParaRPr lang="en-US" altLang="ja-JP">
              <a:ea typeface="ＭＳ Ｐゴシック" pitchFamily="34" charset="-128"/>
            </a:endParaRPr>
          </a:p>
          <a:p>
            <a:endParaRPr lang="en-US">
              <a:ea typeface="ＭＳ Ｐゴシック" pitchFamily="34" charset="-128"/>
            </a:endParaRPr>
          </a:p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FB0DC0F6-EF13-4C52-ACF2-48065D1392E1}" type="slidenum">
              <a:rPr lang="en-US"/>
              <a:pPr defTabSz="988101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149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R(s) = the </a:t>
            </a:r>
            <a:r>
              <a:rPr lang="ja-JP" altLang="en-US">
                <a:ea typeface="ＭＳ Ｐゴシック" pitchFamily="34" charset="-128"/>
              </a:rPr>
              <a:t>“</a:t>
            </a:r>
            <a:r>
              <a:rPr lang="en-US" altLang="ja-JP">
                <a:ea typeface="ＭＳ Ｐゴシック" pitchFamily="34" charset="-128"/>
              </a:rPr>
              <a:t>living reward</a:t>
            </a:r>
            <a:r>
              <a:rPr lang="ja-JP" altLang="en-US">
                <a:ea typeface="ＭＳ Ｐゴシック" pitchFamily="34" charset="-128"/>
              </a:rPr>
              <a:t>”</a:t>
            </a:r>
            <a:endParaRPr lang="en-US" altLang="ja-JP">
              <a:ea typeface="ＭＳ Ｐゴシック" pitchFamily="34" charset="-128"/>
            </a:endParaRPr>
          </a:p>
          <a:p>
            <a:endParaRPr lang="en-US">
              <a:ea typeface="ＭＳ Ｐゴシック" pitchFamily="34" charset="-128"/>
            </a:endParaRPr>
          </a:p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FB0DC0F6-EF13-4C52-ACF2-48065D1392E1}" type="slidenum">
              <a:rPr lang="en-US"/>
              <a:pPr defTabSz="988101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239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BC037-32FA-4360-ABE3-07627B2BC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05A9D-A4AF-4C69-803F-B3FD8FE7A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362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4AEEE-3587-4C7D-BAA3-0C3E401F3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8654F2-609F-41BE-BF94-9566C0BCC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EAD64-81FE-45C7-87BE-C99041D876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9082A-2241-44ED-B9AD-9750B21A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10290-45AC-4A7C-9A77-667E4B9CF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42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5DDBF4-DC75-4000-B4CD-4560FF8BCA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8E350-8C93-428E-9B85-FE7F21988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2166D-1728-4813-9139-87CA0135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9C6B2-CD29-4F7A-8C8F-E7523A74F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A101A-1A5F-4B8A-B35C-38FD5CC0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803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15EC7-C509-45E9-A595-C7C08F504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61D1F-B34A-4BF8-908F-7A2369939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203953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230188" indent="-230188">
              <a:buFont typeface="Wingdings" panose="05000000000000000000" pitchFamily="2" charset="2"/>
              <a:buChar char="§"/>
              <a:defRPr/>
            </a:lvl2pPr>
            <a:lvl3pPr marL="460375" indent="-230188">
              <a:buFont typeface="Wingdings" panose="05000000000000000000" pitchFamily="2" charset="2"/>
              <a:buChar char="§"/>
              <a:defRPr/>
            </a:lvl3pPr>
            <a:lvl4pPr marL="684213" indent="-223838">
              <a:buFont typeface="Wingdings" panose="05000000000000000000" pitchFamily="2" charset="2"/>
              <a:buChar char="§"/>
              <a:defRPr/>
            </a:lvl4pPr>
            <a:lvl5pPr marL="914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F6A89D-691A-4F7C-98F1-F0C593DCA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96837" y="636238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E5DC575-B3DA-4894-AC1D-D96F1860F1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755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BDF3-C675-4FE4-A910-AC4D9638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E326A-32E2-4FAA-B286-2C7318FA9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1D807-F2AA-4847-A712-DB46B508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8B119-C720-495E-B60C-22CBB658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A286-1540-4D00-A534-703021A3B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34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5E853-5CAF-42AD-AB47-7F5A49B7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D8E34-F3E7-4F97-A3DF-30EEE989C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AB9D5-42F1-4DA5-90B3-823D47216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876C05-7108-4656-9F43-674919BEE9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7A914-9DAA-4AE9-A76A-42447258A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0452A-1F51-42B5-8497-BB68481ED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013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8A46B-388C-4D77-BE61-52E7B1C91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ECDA0-3BD6-450B-8B96-C3684DC87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6CCF2-765D-4D39-83E7-42743CE9E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ECD599-93B8-46A3-9EF0-230980A89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D0E1B5-5F66-4EE8-9EE1-86A03BA8AD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4E6235-3EAC-4DFF-9A14-1ADA715CC2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3/6/2019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32BF57-DA9A-4492-A076-AB71F5BE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B5FCD9-5D4E-4E57-9402-7599F988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36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00DDE-4BCF-4525-91BE-72A54FC8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F6FE61-20C8-49B5-BF10-C0DCB24C67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3/6/2019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4D872-320C-4D19-B900-0E59609A4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B071D-2650-40F5-8B1E-46DF9DB8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77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747EB5-7CA0-4A83-9D1B-19C1436051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3/6/2019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2C3624-E3A1-4C8A-95B8-43FE56CE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5764B-81AF-4873-8E85-B90AF320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124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F3DD2-9E90-4EBF-9B07-2194BDC33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8BFE9-2F23-4BCD-B60A-0983EBBCE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95FE31-2336-4B0E-BC8F-3572FA6EC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FD6EC-511A-455D-8BD9-982DE4390A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7B1AA-215E-4D2A-873E-12B2C9104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E25FC-1B80-4F9E-AB2D-C76EBB64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76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9F35-1611-42F7-A008-1247A6AC1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268273-8ED8-4A31-9442-466BDD24B8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F42B4-A61A-4FDA-B0DC-F40834BD8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9FEBD-503F-464B-B22C-555050B32A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C58AB-1586-418B-A030-C9B1CABE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F43F4-342D-4F33-99B8-27ACFF6C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04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823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1.wm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1.png"/><Relationship Id="rId4" Type="http://schemas.openxmlformats.org/officeDocument/2006/relationships/image" Target="../media/image24.png"/><Relationship Id="rId9" Type="http://schemas.openxmlformats.org/officeDocument/2006/relationships/customXml" Target="../ink/ink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customXml" Target="../ink/ink9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1.wm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6.png"/><Relationship Id="rId4" Type="http://schemas.openxmlformats.org/officeDocument/2006/relationships/image" Target="../media/image24.png"/><Relationship Id="rId9" Type="http://schemas.openxmlformats.org/officeDocument/2006/relationships/customXml" Target="../ink/ink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3.xml"/><Relationship Id="rId7" Type="http://schemas.openxmlformats.org/officeDocument/2006/relationships/image" Target="../media/image3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3.jpeg"/><Relationship Id="rId11" Type="http://schemas.openxmlformats.org/officeDocument/2006/relationships/image" Target="../media/image43.png"/><Relationship Id="rId5" Type="http://schemas.openxmlformats.org/officeDocument/2006/relationships/notesSlide" Target="../notesSlides/notesSlide6.xml"/><Relationship Id="rId10" Type="http://schemas.openxmlformats.org/officeDocument/2006/relationships/customXml" Target="../ink/ink11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customXml" Target="../ink/ink1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2.wmf"/><Relationship Id="rId7" Type="http://schemas.openxmlformats.org/officeDocument/2006/relationships/customXml" Target="../ink/ink1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6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5" Type="http://schemas.openxmlformats.org/officeDocument/2006/relationships/image" Target="../media/image32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tags" Target="../tags/tag6.xml"/><Relationship Id="rId7" Type="http://schemas.openxmlformats.org/officeDocument/2006/relationships/image" Target="../media/image61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57.png"/><Relationship Id="rId5" Type="http://schemas.openxmlformats.org/officeDocument/2006/relationships/image" Target="../media/image5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tags" Target="../tags/tag9.xml"/><Relationship Id="rId7" Type="http://schemas.openxmlformats.org/officeDocument/2006/relationships/image" Target="../media/image62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61.png"/><Relationship Id="rId5" Type="http://schemas.openxmlformats.org/officeDocument/2006/relationships/notesSlide" Target="../notesSlides/notesSlide12.xml"/><Relationship Id="rId10" Type="http://schemas.openxmlformats.org/officeDocument/2006/relationships/image" Target="../media/image6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customXml" Target="../ink/ink1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customXml" Target="../ink/ink17.xml"/><Relationship Id="rId3" Type="http://schemas.openxmlformats.org/officeDocument/2006/relationships/tags" Target="../tags/tag12.xml"/><Relationship Id="rId7" Type="http://schemas.openxmlformats.org/officeDocument/2006/relationships/image" Target="../media/image66.png"/><Relationship Id="rId12" Type="http://schemas.openxmlformats.org/officeDocument/2006/relationships/image" Target="../media/image73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2.png"/><Relationship Id="rId5" Type="http://schemas.openxmlformats.org/officeDocument/2006/relationships/tags" Target="../tags/tag14.xml"/><Relationship Id="rId10" Type="http://schemas.openxmlformats.org/officeDocument/2006/relationships/image" Target="../media/image69.png"/><Relationship Id="rId4" Type="http://schemas.openxmlformats.org/officeDocument/2006/relationships/tags" Target="../tags/tag13.xml"/><Relationship Id="rId9" Type="http://schemas.openxmlformats.org/officeDocument/2006/relationships/image" Target="../media/image68.png"/><Relationship Id="rId1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customXml" Target="../ink/ink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84.png"/><Relationship Id="rId5" Type="http://schemas.openxmlformats.org/officeDocument/2006/relationships/customXml" Target="../ink/ink19.xml"/><Relationship Id="rId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../media/image93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380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11" Type="http://schemas.openxmlformats.org/officeDocument/2006/relationships/customXml" Target="../ink/ink4.xml"/><Relationship Id="rId5" Type="http://schemas.openxmlformats.org/officeDocument/2006/relationships/image" Target="../media/image7.png"/><Relationship Id="rId10" Type="http://schemas.openxmlformats.org/officeDocument/2006/relationships/image" Target="../media/image40.png"/><Relationship Id="rId4" Type="http://schemas.openxmlformats.org/officeDocument/2006/relationships/image" Target="../media/image6.png"/><Relationship Id="rId9" Type="http://schemas.openxmlformats.org/officeDocument/2006/relationships/customXml" Target="../ink/ink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10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tags" Target="../tags/tag32.xml"/><Relationship Id="rId18" Type="http://schemas.openxmlformats.org/officeDocument/2006/relationships/image" Target="../media/image95.png"/><Relationship Id="rId26" Type="http://schemas.openxmlformats.org/officeDocument/2006/relationships/image" Target="../media/image102.png"/><Relationship Id="rId3" Type="http://schemas.openxmlformats.org/officeDocument/2006/relationships/tags" Target="../tags/tag22.xml"/><Relationship Id="rId21" Type="http://schemas.openxmlformats.org/officeDocument/2006/relationships/image" Target="../media/image117.png"/><Relationship Id="rId7" Type="http://schemas.openxmlformats.org/officeDocument/2006/relationships/tags" Target="../tags/tag26.xml"/><Relationship Id="rId12" Type="http://schemas.openxmlformats.org/officeDocument/2006/relationships/tags" Target="../tags/tag31.xml"/><Relationship Id="rId17" Type="http://schemas.openxmlformats.org/officeDocument/2006/relationships/image" Target="../media/image94.png"/><Relationship Id="rId25" Type="http://schemas.openxmlformats.org/officeDocument/2006/relationships/image" Target="../media/image118.png"/><Relationship Id="rId2" Type="http://schemas.openxmlformats.org/officeDocument/2006/relationships/tags" Target="../tags/tag21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97.png"/><Relationship Id="rId29" Type="http://schemas.openxmlformats.org/officeDocument/2006/relationships/image" Target="../media/image121.png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tags" Target="../tags/tag30.xml"/><Relationship Id="rId24" Type="http://schemas.openxmlformats.org/officeDocument/2006/relationships/image" Target="../media/image100.png"/><Relationship Id="rId5" Type="http://schemas.openxmlformats.org/officeDocument/2006/relationships/tags" Target="../tags/tag24.xml"/><Relationship Id="rId15" Type="http://schemas.openxmlformats.org/officeDocument/2006/relationships/tags" Target="../tags/tag34.xml"/><Relationship Id="rId23" Type="http://schemas.openxmlformats.org/officeDocument/2006/relationships/image" Target="../media/image101.png"/><Relationship Id="rId28" Type="http://schemas.openxmlformats.org/officeDocument/2006/relationships/image" Target="../media/image120.png"/><Relationship Id="rId10" Type="http://schemas.openxmlformats.org/officeDocument/2006/relationships/tags" Target="../tags/tag29.xml"/><Relationship Id="rId19" Type="http://schemas.openxmlformats.org/officeDocument/2006/relationships/image" Target="../media/image96.png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tags" Target="../tags/tag33.xml"/><Relationship Id="rId22" Type="http://schemas.openxmlformats.org/officeDocument/2006/relationships/image" Target="../media/image99.png"/><Relationship Id="rId27" Type="http://schemas.openxmlformats.org/officeDocument/2006/relationships/image" Target="../media/image119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4" Type="http://schemas.openxmlformats.org/officeDocument/2006/relationships/image" Target="../media/image12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3" Type="http://schemas.openxmlformats.org/officeDocument/2006/relationships/tags" Target="../tags/tag38.xml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28.png"/><Relationship Id="rId4" Type="http://schemas.openxmlformats.org/officeDocument/2006/relationships/tags" Target="../tags/tag39.xml"/><Relationship Id="rId9" Type="http://schemas.openxmlformats.org/officeDocument/2006/relationships/image" Target="../media/image12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customXml" Target="../ink/ink5.xml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 as You Walk 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9" y="1160235"/>
            <a:ext cx="11379200" cy="5156199"/>
          </a:xfrm>
        </p:spPr>
        <p:txBody>
          <a:bodyPr/>
          <a:lstStyle/>
          <a:p>
            <a:r>
              <a:rPr lang="en-US" dirty="0"/>
              <a:t>Given</a:t>
            </a:r>
          </a:p>
          <a:p>
            <a:pPr lvl="1"/>
            <a:r>
              <a:rPr lang="en-US" sz="2800" dirty="0"/>
              <a:t>Set  </a:t>
            </a:r>
            <a:r>
              <a:rPr lang="en-US" dirty="0">
                <a:latin typeface="Courier New"/>
                <a:cs typeface="Courier New"/>
              </a:rPr>
              <a:t>actions</a:t>
            </a:r>
            <a:r>
              <a:rPr lang="en-US" sz="2800" dirty="0"/>
              <a:t>    (persistent/static)</a:t>
            </a:r>
            <a:endParaRPr lang="en-US" sz="2800" dirty="0">
              <a:latin typeface="Courier New"/>
              <a:cs typeface="Courier New"/>
            </a:endParaRPr>
          </a:p>
          <a:p>
            <a:pPr lvl="1"/>
            <a:r>
              <a:rPr lang="en-US" sz="2800" dirty="0"/>
              <a:t>Set  </a:t>
            </a:r>
            <a:r>
              <a:rPr lang="en-US" dirty="0">
                <a:latin typeface="Courier New"/>
                <a:cs typeface="Courier New"/>
              </a:rPr>
              <a:t>states</a:t>
            </a:r>
            <a:r>
              <a:rPr lang="en-US" sz="2800" dirty="0"/>
              <a:t>    (persistent/static)</a:t>
            </a:r>
          </a:p>
          <a:p>
            <a:pPr lvl="1"/>
            <a:r>
              <a:rPr lang="en-US" sz="2800" dirty="0"/>
              <a:t>Function </a:t>
            </a:r>
            <a:r>
              <a:rPr lang="en-US" dirty="0">
                <a:latin typeface="Courier New"/>
                <a:cs typeface="Courier New"/>
              </a:rPr>
              <a:t>T(</a:t>
            </a:r>
            <a:r>
              <a:rPr lang="en-US" dirty="0" err="1">
                <a:latin typeface="Courier New"/>
                <a:cs typeface="Courier New"/>
              </a:rPr>
              <a:t>s,a,s_prime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lvl="1"/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solidFill>
                  <a:srgbClr val="7030A0"/>
                </a:solidFill>
              </a:rPr>
              <a:t>Write the pseudo code for: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function V(s) return value</a:t>
            </a:r>
          </a:p>
          <a:p>
            <a:pPr marL="0" lvl="1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solidFill>
                  <a:srgbClr val="7030A0"/>
                </a:solidFill>
              </a:rPr>
              <a:t>that implements: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i="1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106" y="5406630"/>
            <a:ext cx="6449787" cy="8444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C76EAB1-A1A9-4B91-B3AD-7EC90DB3B190}"/>
                  </a:ext>
                </a:extLst>
              </p14:cNvPr>
              <p14:cNvContentPartPr/>
              <p14:nvPr/>
            </p14:nvContentPartPr>
            <p14:xfrm>
              <a:off x="2138760" y="2861280"/>
              <a:ext cx="6342840" cy="3541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C76EAB1-A1A9-4B91-B3AD-7EC90DB3B19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29400" y="2851920"/>
                <a:ext cx="6361560" cy="356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7727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1E4E8-609A-4C98-A80D-CD7885BAE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MDP Notation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FF0B6D-0DBB-4B3C-B656-1F586DA7F21B}"/>
              </a:ext>
            </a:extLst>
          </p:cNvPr>
          <p:cNvSpPr txBox="1"/>
          <p:nvPr/>
        </p:nvSpPr>
        <p:spPr>
          <a:xfrm>
            <a:off x="381000" y="16002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Standard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expectimax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64EA02-9426-41F6-A796-1FA52CB1519A}"/>
                  </a:ext>
                </a:extLst>
              </p:cNvPr>
              <p:cNvSpPr txBox="1"/>
              <p:nvPr/>
            </p:nvSpPr>
            <p:spPr>
              <a:xfrm>
                <a:off x="3200400" y="1447800"/>
                <a:ext cx="6629400" cy="5074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𝑉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𝑉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)]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 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∀ </m:t>
                      </m:r>
                      <m: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[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]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𝑜𝑙𝑑</m:t>
                                          </m:r>
                                        </m:sub>
                                      </m:sSub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64EA02-9426-41F6-A796-1FA52CB15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1447800"/>
                <a:ext cx="6629400" cy="50745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119F65F-C6D8-4675-A09A-28505B495D7D}"/>
              </a:ext>
            </a:extLst>
          </p:cNvPr>
          <p:cNvSpPr txBox="1"/>
          <p:nvPr/>
        </p:nvSpPr>
        <p:spPr>
          <a:xfrm>
            <a:off x="405143" y="2267466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Bellman equations: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F1FAB8-B016-450C-BBCF-163CFF0AD157}"/>
              </a:ext>
            </a:extLst>
          </p:cNvPr>
          <p:cNvSpPr txBox="1"/>
          <p:nvPr/>
        </p:nvSpPr>
        <p:spPr>
          <a:xfrm>
            <a:off x="405143" y="2911344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Value iteration: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87591-F8B0-4744-85F7-49C95A662ED2}"/>
              </a:ext>
            </a:extLst>
          </p:cNvPr>
          <p:cNvSpPr txBox="1"/>
          <p:nvPr/>
        </p:nvSpPr>
        <p:spPr>
          <a:xfrm>
            <a:off x="405143" y="3590151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Q-iteration: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2F2547-37AC-4B5A-839D-2EE017E2FB77}"/>
              </a:ext>
            </a:extLst>
          </p:cNvPr>
          <p:cNvSpPr txBox="1"/>
          <p:nvPr/>
        </p:nvSpPr>
        <p:spPr>
          <a:xfrm>
            <a:off x="381000" y="426895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Policy extraction: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E7F8D-7642-46A3-AE9F-9942B9115FD8}"/>
              </a:ext>
            </a:extLst>
          </p:cNvPr>
          <p:cNvSpPr txBox="1"/>
          <p:nvPr/>
        </p:nvSpPr>
        <p:spPr>
          <a:xfrm>
            <a:off x="405143" y="4936224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Policy evaluation: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291BCF-7D74-4CA3-BA11-BD672E4D7FF4}"/>
              </a:ext>
            </a:extLst>
          </p:cNvPr>
          <p:cNvSpPr txBox="1"/>
          <p:nvPr/>
        </p:nvSpPr>
        <p:spPr>
          <a:xfrm>
            <a:off x="405143" y="557719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Policy improvement:</a:t>
            </a:r>
          </a:p>
        </p:txBody>
      </p:sp>
    </p:spTree>
    <p:extLst>
      <p:ext uri="{BB962C8B-B14F-4D97-AF65-F5344CB8AC3E}">
        <p14:creationId xmlns:p14="http://schemas.microsoft.com/office/powerpoint/2010/main" val="72551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1E4E8-609A-4C98-A80D-CD7885BAE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MDP Notation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FF0B6D-0DBB-4B3C-B656-1F586DA7F21B}"/>
              </a:ext>
            </a:extLst>
          </p:cNvPr>
          <p:cNvSpPr txBox="1"/>
          <p:nvPr/>
        </p:nvSpPr>
        <p:spPr>
          <a:xfrm>
            <a:off x="381000" y="16002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Standard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expectimax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64EA02-9426-41F6-A796-1FA52CB1519A}"/>
                  </a:ext>
                </a:extLst>
              </p:cNvPr>
              <p:cNvSpPr txBox="1"/>
              <p:nvPr/>
            </p:nvSpPr>
            <p:spPr>
              <a:xfrm>
                <a:off x="3200400" y="1447800"/>
                <a:ext cx="6629400" cy="5074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0000E8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𝑉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dirty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dirty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en-US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  <m:r>
                                <a:rPr lang="en-US" b="0" i="1" dirty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  <m:r>
                                <a:rPr lang="en-US" b="0" i="1" dirty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dirty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E8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𝑉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]</m:t>
                              </m:r>
                            </m:e>
                          </m:func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∀ </m:t>
                      </m:r>
                      <m: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[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]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𝑜𝑙𝑑</m:t>
                                          </m:r>
                                        </m:sub>
                                      </m:sSub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64EA02-9426-41F6-A796-1FA52CB15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1447800"/>
                <a:ext cx="6629400" cy="50745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119F65F-C6D8-4675-A09A-28505B495D7D}"/>
              </a:ext>
            </a:extLst>
          </p:cNvPr>
          <p:cNvSpPr txBox="1"/>
          <p:nvPr/>
        </p:nvSpPr>
        <p:spPr>
          <a:xfrm>
            <a:off x="405143" y="2267466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Bellman equations: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F1FAB8-B016-450C-BBCF-163CFF0AD157}"/>
              </a:ext>
            </a:extLst>
          </p:cNvPr>
          <p:cNvSpPr txBox="1"/>
          <p:nvPr/>
        </p:nvSpPr>
        <p:spPr>
          <a:xfrm>
            <a:off x="405143" y="2911344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Value iteration: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87591-F8B0-4744-85F7-49C95A662ED2}"/>
              </a:ext>
            </a:extLst>
          </p:cNvPr>
          <p:cNvSpPr txBox="1"/>
          <p:nvPr/>
        </p:nvSpPr>
        <p:spPr>
          <a:xfrm>
            <a:off x="405143" y="3590151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Q-iteration: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2F2547-37AC-4B5A-839D-2EE017E2FB77}"/>
              </a:ext>
            </a:extLst>
          </p:cNvPr>
          <p:cNvSpPr txBox="1"/>
          <p:nvPr/>
        </p:nvSpPr>
        <p:spPr>
          <a:xfrm>
            <a:off x="381000" y="426895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Policy extraction: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E7F8D-7642-46A3-AE9F-9942B9115FD8}"/>
              </a:ext>
            </a:extLst>
          </p:cNvPr>
          <p:cNvSpPr txBox="1"/>
          <p:nvPr/>
        </p:nvSpPr>
        <p:spPr>
          <a:xfrm>
            <a:off x="405143" y="4936224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Policy evaluation: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DA41B4-1D5F-4A7E-8159-A198745C9E9C}"/>
              </a:ext>
            </a:extLst>
          </p:cNvPr>
          <p:cNvSpPr txBox="1"/>
          <p:nvPr/>
        </p:nvSpPr>
        <p:spPr>
          <a:xfrm>
            <a:off x="405143" y="557719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Policy improvement:</a:t>
            </a:r>
          </a:p>
        </p:txBody>
      </p:sp>
    </p:spTree>
    <p:extLst>
      <p:ext uri="{BB962C8B-B14F-4D97-AF65-F5344CB8AC3E}">
        <p14:creationId xmlns:p14="http://schemas.microsoft.com/office/powerpoint/2010/main" val="2250939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Non-Deterministic Search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95" y="1219200"/>
            <a:ext cx="6150138" cy="53276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Grid World</a:t>
            </a:r>
          </a:p>
        </p:txBody>
      </p:sp>
      <p:pic>
        <p:nvPicPr>
          <p:cNvPr id="1843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90735" y="1371600"/>
            <a:ext cx="4495800" cy="348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Rectangle 3"/>
          <p:cNvSpPr txBox="1">
            <a:spLocks noChangeArrowheads="1"/>
          </p:cNvSpPr>
          <p:nvPr/>
        </p:nvSpPr>
        <p:spPr bwMode="auto">
          <a:xfrm>
            <a:off x="228600" y="1493838"/>
            <a:ext cx="64770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A maze-like problem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The agent lives in a grid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Walls block the agent’</a:t>
            </a:r>
            <a:r>
              <a:rPr lang="en-US" altLang="ja-JP" dirty="0">
                <a:latin typeface="Calibri" pitchFamily="34" charset="0"/>
              </a:rPr>
              <a:t>s path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altLang="ja-JP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Noisy movement: </a:t>
            </a:r>
            <a:r>
              <a:rPr lang="en-US" altLang="ja-JP" sz="2000" dirty="0">
                <a:solidFill>
                  <a:schemeClr val="accent2"/>
                </a:solidFill>
                <a:latin typeface="Calibri" pitchFamily="34" charset="0"/>
              </a:rPr>
              <a:t>actions do not always go as planned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80% of the time, the action North takes the agent North </a:t>
            </a:r>
            <a:br>
              <a:rPr lang="en-US" dirty="0">
                <a:latin typeface="Calibri" pitchFamily="34" charset="0"/>
              </a:rPr>
            </a:br>
            <a:r>
              <a:rPr lang="en-US" dirty="0">
                <a:latin typeface="Calibri" pitchFamily="34" charset="0"/>
              </a:rPr>
              <a:t>(if there is no wall there)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10% of the time, North takes the agent West; 10% East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If there is a wall in the direction the agent would have been taken, the agent stays put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The agent receives rewards each time step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Small </a:t>
            </a:r>
            <a:r>
              <a:rPr lang="en-US" altLang="ja-JP" dirty="0">
                <a:latin typeface="Calibri" pitchFamily="34" charset="0"/>
              </a:rPr>
              <a:t>“living” reward each step (can be negative)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Big rewards come at the end (good or bad)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Goal: maximize sum of rewards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3135" y="1373299"/>
            <a:ext cx="4439265" cy="3197001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210800" y="3896549"/>
            <a:ext cx="457200" cy="2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67801" y="3886200"/>
            <a:ext cx="509618" cy="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677400" y="2895600"/>
            <a:ext cx="43332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 descr="C:\Users\Dan\Dropbox\Office\CS 188\Ketrina Art\MDPs\AgentTopDow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71422" y="3581400"/>
            <a:ext cx="815578" cy="762000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7C3056B-2DB8-47BB-A5D8-85E006D906D4}"/>
                  </a:ext>
                </a:extLst>
              </p14:cNvPr>
              <p14:cNvContentPartPr/>
              <p14:nvPr/>
            </p14:nvContentPartPr>
            <p14:xfrm>
              <a:off x="6040080" y="743400"/>
              <a:ext cx="5949000" cy="3927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7C3056B-2DB8-47BB-A5D8-85E006D906D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30720" y="734040"/>
                <a:ext cx="5967720" cy="3946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World Actions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6308" y="1728787"/>
            <a:ext cx="2067596" cy="3113557"/>
          </a:xfrm>
          <a:prstGeom prst="rect">
            <a:avLst/>
          </a:prstGeom>
          <a:noFill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50953" y="1805405"/>
            <a:ext cx="6607647" cy="4518777"/>
          </a:xfrm>
          <a:prstGeom prst="rect">
            <a:avLst/>
          </a:prstGeom>
          <a:noFill/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914400" y="1214735"/>
            <a:ext cx="3276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Deterministic Grid World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858000" y="1214735"/>
            <a:ext cx="3276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Stochastic Grid World</a:t>
            </a:r>
          </a:p>
        </p:txBody>
      </p:sp>
      <p:cxnSp>
        <p:nvCxnSpPr>
          <p:cNvPr id="8" name="Straight Connector 7"/>
          <p:cNvCxnSpPr/>
          <p:nvPr/>
        </p:nvCxnSpPr>
        <p:spPr>
          <a:xfrm rot="16200000" flipH="1">
            <a:off x="2171700" y="3924301"/>
            <a:ext cx="5181600" cy="7620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4877716"/>
            <a:ext cx="2057400" cy="1442614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7ACACC1-D02A-4742-BB77-71BCFB7F3042}"/>
                  </a:ext>
                </a:extLst>
              </p14:cNvPr>
              <p14:cNvContentPartPr/>
              <p14:nvPr/>
            </p14:nvContentPartPr>
            <p14:xfrm>
              <a:off x="5875200" y="2264040"/>
              <a:ext cx="3609360" cy="2218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7ACACC1-D02A-4742-BB77-71BCFB7F304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65840" y="2254680"/>
                <a:ext cx="3628080" cy="2237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Markov Decision Processes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493838"/>
            <a:ext cx="6553200" cy="452596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An MDP is defined by: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set of states s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set of actions 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A</a:t>
            </a:r>
            <a:endParaRPr lang="en-US" sz="2000" dirty="0">
              <a:solidFill>
                <a:srgbClr val="CC0000"/>
              </a:solidFill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transition function T(s, a, s</a:t>
            </a:r>
            <a:r>
              <a:rPr lang="en-US" altLang="ja-JP" sz="2000" dirty="0">
                <a:solidFill>
                  <a:srgbClr val="CC0000"/>
                </a:solidFill>
                <a:ea typeface="ＭＳ Ｐゴシック" pitchFamily="34" charset="-128"/>
              </a:rPr>
              <a:t>’)</a:t>
            </a:r>
            <a:endParaRPr lang="en-US" altLang="ja-JP" sz="2000" dirty="0">
              <a:ea typeface="ＭＳ Ｐゴシック" pitchFamily="34" charset="-128"/>
            </a:endParaRPr>
          </a:p>
          <a:p>
            <a:pPr lvl="2">
              <a:lnSpc>
                <a:spcPct val="80000"/>
              </a:lnSpc>
            </a:pPr>
            <a:r>
              <a:rPr lang="en-US" sz="1800" dirty="0">
                <a:ea typeface="ＭＳ Ｐゴシック" pitchFamily="34" charset="-128"/>
              </a:rPr>
              <a:t>Probability that a from s leads to s’, i.e., P(s</a:t>
            </a:r>
            <a:r>
              <a:rPr lang="en-US" altLang="ja-JP" sz="1800" dirty="0">
                <a:ea typeface="ＭＳ Ｐゴシック" pitchFamily="34" charset="-128"/>
              </a:rPr>
              <a:t>’| s, a)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ea typeface="ＭＳ Ｐゴシック" pitchFamily="34" charset="-128"/>
              </a:rPr>
              <a:t>Also called the model or the dynamics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reward function R(s, a, s</a:t>
            </a:r>
            <a:r>
              <a:rPr lang="en-US" altLang="ja-JP" sz="2000" dirty="0">
                <a:solidFill>
                  <a:srgbClr val="CC0000"/>
                </a:solidFill>
                <a:ea typeface="ＭＳ Ｐゴシック" pitchFamily="34" charset="-128"/>
              </a:rPr>
              <a:t>’) 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ea typeface="ＭＳ Ｐゴシック" pitchFamily="34" charset="-128"/>
              </a:rPr>
              <a:t>Sometimes just R(s) or R(s</a:t>
            </a:r>
            <a:r>
              <a:rPr lang="en-US" altLang="ja-JP" sz="1800" dirty="0">
                <a:ea typeface="ＭＳ Ｐゴシック" pitchFamily="34" charset="-128"/>
              </a:rPr>
              <a:t>’)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start state</a:t>
            </a: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Maybe 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terminal state</a:t>
            </a:r>
          </a:p>
          <a:p>
            <a:pPr lvl="1">
              <a:lnSpc>
                <a:spcPct val="80000"/>
              </a:lnSpc>
            </a:pPr>
            <a:endParaRPr lang="en-US" sz="32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MDPs are non-deterministic search problems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One way to solve them is with </a:t>
            </a:r>
            <a:r>
              <a:rPr lang="en-US" sz="2000" dirty="0" err="1">
                <a:ea typeface="ＭＳ Ｐゴシック" pitchFamily="34" charset="-128"/>
              </a:rPr>
              <a:t>expectimax</a:t>
            </a:r>
            <a:r>
              <a:rPr lang="en-US" sz="2000" dirty="0">
                <a:ea typeface="ＭＳ Ｐゴシック" pitchFamily="34" charset="-128"/>
              </a:rPr>
              <a:t> search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We’</a:t>
            </a:r>
            <a:r>
              <a:rPr lang="en-US" altLang="ja-JP" sz="2000" dirty="0">
                <a:ea typeface="ＭＳ Ｐゴシック" pitchFamily="34" charset="-128"/>
              </a:rPr>
              <a:t>ll have a new tool soon</a:t>
            </a:r>
            <a:endParaRPr lang="en-US" sz="2000" dirty="0">
              <a:ea typeface="ＭＳ Ｐゴシック" pitchFamily="34" charset="-128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90735" y="1371600"/>
            <a:ext cx="4495800" cy="348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3135" y="1373299"/>
            <a:ext cx="4439265" cy="3197001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210800" y="3896549"/>
            <a:ext cx="457200" cy="2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67801" y="3886200"/>
            <a:ext cx="509618" cy="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677400" y="2895600"/>
            <a:ext cx="43332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 descr="C:\Users\Dan\Dropbox\Office\CS 188\Ketrina Art\MDPs\AgentTopDow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71422" y="3581400"/>
            <a:ext cx="815578" cy="762000"/>
          </a:xfrm>
          <a:prstGeom prst="rect">
            <a:avLst/>
          </a:prstGeom>
          <a:noFill/>
        </p:spPr>
      </p:pic>
      <p:sp>
        <p:nvSpPr>
          <p:cNvPr id="20" name="Text Box 28"/>
          <p:cNvSpPr txBox="1">
            <a:spLocks noChangeArrowheads="1"/>
          </p:cNvSpPr>
          <p:nvPr/>
        </p:nvSpPr>
        <p:spPr bwMode="auto">
          <a:xfrm>
            <a:off x="7086600" y="6488112"/>
            <a:ext cx="510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 –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gridworld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manual intro (L8D1)]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0A446B2-0222-4F06-8F04-8F57D5B69DA4}"/>
                  </a:ext>
                </a:extLst>
              </p14:cNvPr>
              <p14:cNvContentPartPr/>
              <p14:nvPr/>
            </p14:nvContentPartPr>
            <p14:xfrm>
              <a:off x="5877720" y="5494680"/>
              <a:ext cx="627480" cy="154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0A446B2-0222-4F06-8F04-8F57D5B69DA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68360" y="5485320"/>
                <a:ext cx="646200" cy="172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of </a:t>
            </a:r>
            <a:r>
              <a:rPr lang="en-US" dirty="0" err="1"/>
              <a:t>Gridworld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579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What is Markov about MDPs?</a:t>
            </a: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610600" cy="4525963"/>
          </a:xfrm>
        </p:spPr>
        <p:txBody>
          <a:bodyPr/>
          <a:lstStyle/>
          <a:p>
            <a:r>
              <a:rPr lang="en-US" altLang="ja-JP" sz="2400" dirty="0">
                <a:ea typeface="ＭＳ Ｐゴシック" pitchFamily="34" charset="-128"/>
              </a:rPr>
              <a:t>“Markov” generally means that given the present state, the future and the past are independent</a:t>
            </a:r>
          </a:p>
          <a:p>
            <a:pPr lvl="2"/>
            <a:endParaRPr lang="en-US" sz="16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For Markov decision processes, </a:t>
            </a:r>
            <a:r>
              <a:rPr lang="en-US" altLang="ja-JP" sz="2400" dirty="0">
                <a:ea typeface="ＭＳ Ｐゴシック" pitchFamily="34" charset="-128"/>
              </a:rPr>
              <a:t>“Markov” means action outcomes depend only on the current state</a:t>
            </a:r>
          </a:p>
          <a:p>
            <a:endParaRPr lang="en-US" altLang="ja-JP" sz="2400" dirty="0">
              <a:ea typeface="ＭＳ Ｐゴシック" pitchFamily="34" charset="-128"/>
            </a:endParaRPr>
          </a:p>
          <a:p>
            <a:endParaRPr lang="en-US" altLang="ja-JP" sz="2400" dirty="0">
              <a:ea typeface="ＭＳ Ｐゴシック" pitchFamily="34" charset="-128"/>
            </a:endParaRPr>
          </a:p>
          <a:p>
            <a:endParaRPr lang="en-US" altLang="ja-JP" sz="2000" dirty="0">
              <a:ea typeface="ＭＳ Ｐゴシック" pitchFamily="34" charset="-128"/>
            </a:endParaRPr>
          </a:p>
          <a:p>
            <a:endParaRPr lang="en-US" altLang="ja-JP" sz="2000" dirty="0">
              <a:ea typeface="ＭＳ Ｐゴシック" pitchFamily="34" charset="-128"/>
            </a:endParaRPr>
          </a:p>
          <a:p>
            <a:endParaRPr lang="en-US" altLang="ja-JP" sz="2000" dirty="0">
              <a:ea typeface="ＭＳ Ｐゴシック" pitchFamily="34" charset="-128"/>
            </a:endParaRPr>
          </a:p>
          <a:p>
            <a:r>
              <a:rPr lang="en-US" altLang="ja-JP" sz="2400" dirty="0">
                <a:ea typeface="ＭＳ Ｐゴシック" pitchFamily="34" charset="-128"/>
              </a:rPr>
              <a:t>This is just like search, where the successor function could only depend on the current state (not the history)</a:t>
            </a:r>
          </a:p>
          <a:p>
            <a:pPr>
              <a:buFont typeface="Wingdings" pitchFamily="2" charset="2"/>
              <a:buNone/>
            </a:pPr>
            <a:endParaRPr lang="en-US" sz="2400" dirty="0">
              <a:ea typeface="ＭＳ Ｐゴシック" pitchFamily="34" charset="-128"/>
            </a:endParaRPr>
          </a:p>
        </p:txBody>
      </p:sp>
      <p:pic>
        <p:nvPicPr>
          <p:cNvPr id="24579" name="Picture 2" descr="\\.host\Shared Folders\Shared with PC\images\Markov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296400" y="1447800"/>
            <a:ext cx="2143125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1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06613" y="4191000"/>
            <a:ext cx="193675" cy="8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344613" y="3581400"/>
            <a:ext cx="71897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10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344613" y="4648200"/>
            <a:ext cx="34972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9448800" y="4334470"/>
            <a:ext cx="2057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alibri" pitchFamily="34" charset="0"/>
              </a:rPr>
              <a:t>Andrey</a:t>
            </a:r>
            <a:r>
              <a:rPr lang="en-US" sz="2000" dirty="0">
                <a:latin typeface="Calibri" pitchFamily="34" charset="0"/>
              </a:rPr>
              <a:t> Markov (1856-1922)</a:t>
            </a:r>
          </a:p>
          <a:p>
            <a:pPr algn="ctr"/>
            <a:endParaRPr lang="en-US" sz="2000" dirty="0">
              <a:latin typeface="Calibri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69EEEC3-D900-4305-9C99-BFAAEC2211A4}"/>
                  </a:ext>
                </a:extLst>
              </p14:cNvPr>
              <p14:cNvContentPartPr/>
              <p14:nvPr/>
            </p14:nvContentPartPr>
            <p14:xfrm>
              <a:off x="1711800" y="3950640"/>
              <a:ext cx="3091680" cy="1087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69EEEC3-D900-4305-9C99-BFAAEC2211A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02440" y="3941280"/>
                <a:ext cx="3110400" cy="1105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Policies</a:t>
            </a:r>
          </a:p>
        </p:txBody>
      </p:sp>
      <p:pic>
        <p:nvPicPr>
          <p:cNvPr id="2662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5200" y="1524000"/>
            <a:ext cx="4013200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8" name="Text Box 5"/>
          <p:cNvSpPr txBox="1">
            <a:spLocks noChangeArrowheads="1"/>
          </p:cNvSpPr>
          <p:nvPr/>
        </p:nvSpPr>
        <p:spPr bwMode="auto">
          <a:xfrm>
            <a:off x="6629400" y="4724400"/>
            <a:ext cx="5105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 pitchFamily="34" charset="0"/>
              </a:rPr>
              <a:t>Optimal policy when R(s, a, s</a:t>
            </a:r>
            <a:r>
              <a:rPr lang="en-US" altLang="ja-JP" sz="2400" dirty="0">
                <a:latin typeface="Calibri" pitchFamily="34" charset="0"/>
              </a:rPr>
              <a:t>’) = -0.03 for all non-terminals s</a:t>
            </a:r>
            <a:endParaRPr lang="en-US" sz="2400" dirty="0">
              <a:latin typeface="Calibri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3200" y="1295742"/>
            <a:ext cx="5410200" cy="3162994"/>
          </a:xfrm>
          <a:prstGeom prst="rect">
            <a:avLst/>
          </a:prstGeom>
          <a:noFill/>
        </p:spPr>
      </p:pic>
      <p:sp>
        <p:nvSpPr>
          <p:cNvPr id="26626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6400800" cy="4525963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In deterministic single-agent search problems, we wanted an optimal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</a:rPr>
              <a:t>plan</a:t>
            </a:r>
            <a:r>
              <a:rPr lang="en-US" sz="2400" dirty="0">
                <a:ea typeface="ＭＳ Ｐゴシック" pitchFamily="34" charset="-128"/>
              </a:rPr>
              <a:t>, or sequence of actions, from start to a goal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For MDPs, we want an optimal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</a:rPr>
              <a:t>policy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*: S → A</a:t>
            </a:r>
          </a:p>
          <a:p>
            <a:pPr lvl="1"/>
            <a:r>
              <a:rPr lang="en-US" dirty="0">
                <a:ea typeface="ＭＳ Ｐゴシック" pitchFamily="34" charset="-128"/>
                <a:sym typeface="Symbol" pitchFamily="18" charset="2"/>
              </a:rPr>
              <a:t>A policy  gives an action for each state</a:t>
            </a:r>
          </a:p>
          <a:p>
            <a:pPr lvl="1"/>
            <a:r>
              <a:rPr lang="en-US" dirty="0">
                <a:ea typeface="ＭＳ Ｐゴシック" pitchFamily="34" charset="-128"/>
                <a:sym typeface="Symbol" pitchFamily="18" charset="2"/>
              </a:rPr>
              <a:t>An optimal policy is one that maximizes        expected utility if followed</a:t>
            </a:r>
          </a:p>
          <a:p>
            <a:pPr lvl="1"/>
            <a:r>
              <a:rPr lang="en-US" dirty="0">
                <a:ea typeface="ＭＳ Ｐゴシック" pitchFamily="34" charset="-128"/>
                <a:sym typeface="Symbol" pitchFamily="18" charset="2"/>
              </a:rPr>
              <a:t>An explicit policy defines a reflex agent</a:t>
            </a:r>
          </a:p>
          <a:p>
            <a:pPr lvl="1"/>
            <a:endParaRPr lang="en-US" sz="2000" dirty="0">
              <a:ea typeface="ＭＳ Ｐゴシック" pitchFamily="34" charset="-128"/>
              <a:sym typeface="Symbol" pitchFamily="18" charset="2"/>
            </a:endParaRPr>
          </a:p>
          <a:p>
            <a:r>
              <a:rPr lang="en-US" sz="2400" dirty="0" err="1">
                <a:ea typeface="ＭＳ Ｐゴシック" pitchFamily="34" charset="-128"/>
                <a:sym typeface="Symbol" pitchFamily="18" charset="2"/>
              </a:rPr>
              <a:t>Expectimax</a:t>
            </a:r>
            <a:r>
              <a:rPr lang="en-US" sz="2400" dirty="0">
                <a:ea typeface="ＭＳ Ｐゴシック" pitchFamily="34" charset="-128"/>
                <a:sym typeface="Symbol" pitchFamily="18" charset="2"/>
              </a:rPr>
              <a:t> didn’t compute entire policies</a:t>
            </a:r>
          </a:p>
          <a:p>
            <a:pPr lvl="1"/>
            <a:r>
              <a:rPr lang="en-US" dirty="0">
                <a:ea typeface="ＭＳ Ｐゴシック" pitchFamily="34" charset="-128"/>
                <a:sym typeface="Symbol" pitchFamily="18" charset="2"/>
              </a:rPr>
              <a:t>It computed the action for a single state only</a:t>
            </a:r>
          </a:p>
          <a:p>
            <a:pPr lvl="1"/>
            <a:endParaRPr lang="en-US" sz="2000" dirty="0">
              <a:ea typeface="ＭＳ Ｐゴシック" pitchFamily="34" charset="-128"/>
              <a:sym typeface="Symbol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04A674D-E8B0-4ABE-8702-622AB23E9AF5}"/>
                  </a:ext>
                </a:extLst>
              </p14:cNvPr>
              <p14:cNvContentPartPr/>
              <p14:nvPr/>
            </p14:nvContentPartPr>
            <p14:xfrm>
              <a:off x="5283360" y="2401560"/>
              <a:ext cx="833400" cy="544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04A674D-E8B0-4ABE-8702-622AB23E9AF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74000" y="2392200"/>
                <a:ext cx="852120" cy="563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">
            <a:extLst>
              <a:ext uri="{FF2B5EF4-FFF2-40B4-BE49-F238E27FC236}">
                <a16:creationId xmlns:a16="http://schemas.microsoft.com/office/drawing/2014/main" id="{B1CA649C-5789-453B-9D11-6ECC3A6F9A4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1867" y="1246449"/>
            <a:ext cx="7787540" cy="4525963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Which sequence of optimal policies matches </a:t>
            </a:r>
          </a:p>
          <a:p>
            <a:r>
              <a:rPr lang="en-US" dirty="0">
                <a:ea typeface="ＭＳ Ｐゴシック" pitchFamily="34" charset="-128"/>
              </a:rPr>
              <a:t>the following sequence of living rewards:</a:t>
            </a:r>
          </a:p>
          <a:p>
            <a:r>
              <a:rPr lang="en-US" dirty="0">
                <a:ea typeface="ＭＳ Ｐゴシック" pitchFamily="34" charset="-128"/>
                <a:sym typeface="Symbol" pitchFamily="18" charset="2"/>
              </a:rPr>
              <a:t>{-0.01, -0.03, -0.04, -2.0} </a:t>
            </a:r>
          </a:p>
          <a:p>
            <a:endParaRPr lang="en-US" dirty="0">
              <a:ea typeface="ＭＳ Ｐゴシック" pitchFamily="34" charset="-128"/>
              <a:sym typeface="Symbol" pitchFamily="18" charset="2"/>
            </a:endParaRPr>
          </a:p>
          <a:p>
            <a:pPr marL="571500" lvl="1" indent="-571500">
              <a:buFont typeface="+mj-lt"/>
              <a:buAutoNum type="romanUcPeriod"/>
            </a:pPr>
            <a:r>
              <a:rPr lang="en-US" sz="2800" dirty="0">
                <a:ea typeface="ＭＳ Ｐゴシック" pitchFamily="34" charset="-128"/>
                <a:sym typeface="Symbol" pitchFamily="18" charset="2"/>
              </a:rPr>
              <a:t>{A, B, C, D}</a:t>
            </a:r>
          </a:p>
          <a:p>
            <a:pPr marL="571500" lvl="1" indent="-571500">
              <a:buFont typeface="+mj-lt"/>
              <a:buAutoNum type="romanUcPeriod"/>
            </a:pPr>
            <a:r>
              <a:rPr lang="en-US" sz="2800" dirty="0">
                <a:ea typeface="ＭＳ Ｐゴシック" pitchFamily="34" charset="-128"/>
                <a:sym typeface="Symbol" pitchFamily="18" charset="2"/>
              </a:rPr>
              <a:t>{B, C, A, D}</a:t>
            </a:r>
          </a:p>
          <a:p>
            <a:pPr marL="571500" lvl="1" indent="-571500">
              <a:buFont typeface="+mj-lt"/>
              <a:buAutoNum type="romanUcPeriod"/>
            </a:pPr>
            <a:r>
              <a:rPr lang="en-US" sz="2800" dirty="0">
                <a:ea typeface="ＭＳ Ｐゴシック" pitchFamily="34" charset="-128"/>
                <a:sym typeface="Symbol" pitchFamily="18" charset="2"/>
              </a:rPr>
              <a:t>{D, C, B, A}</a:t>
            </a:r>
          </a:p>
          <a:p>
            <a:pPr marL="571500" lvl="1" indent="-571500">
              <a:buFont typeface="+mj-lt"/>
              <a:buAutoNum type="romanUcPeriod"/>
            </a:pPr>
            <a:r>
              <a:rPr lang="en-US" sz="2800" dirty="0">
                <a:ea typeface="ＭＳ Ｐゴシック" pitchFamily="34" charset="-128"/>
                <a:sym typeface="Symbol" pitchFamily="18" charset="2"/>
              </a:rPr>
              <a:t>{D, A, C, B}</a:t>
            </a:r>
          </a:p>
          <a:p>
            <a:pPr marL="0" lvl="1" indent="0">
              <a:buNone/>
            </a:pPr>
            <a:endParaRPr lang="en-US" sz="2800" dirty="0">
              <a:ea typeface="ＭＳ Ｐゴシック" pitchFamily="34" charset="-128"/>
              <a:sym typeface="Symbol" pitchFamily="18" charset="2"/>
            </a:endParaRPr>
          </a:p>
        </p:txBody>
      </p:sp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ea typeface="ＭＳ Ｐゴシック" pitchFamily="34" charset="-128"/>
                <a:sym typeface="Symbol" pitchFamily="18" charset="2"/>
              </a:rPr>
              <a:t>Piazza Poll 2</a:t>
            </a:r>
          </a:p>
        </p:txBody>
      </p:sp>
      <p:pic>
        <p:nvPicPr>
          <p:cNvPr id="1723396" name="Picture 4"/>
          <p:cNvPicPr>
            <a:picLocks noChangeAspect="1" noChangeArrowheads="1"/>
          </p:cNvPicPr>
          <p:nvPr/>
        </p:nvPicPr>
        <p:blipFill>
          <a:blip r:embed="rId3" cstate="print"/>
          <a:srcRect r="1050"/>
          <a:stretch>
            <a:fillRect/>
          </a:stretch>
        </p:blipFill>
        <p:spPr bwMode="auto">
          <a:xfrm>
            <a:off x="5973936" y="4721153"/>
            <a:ext cx="2345471" cy="1780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40512" y="2542338"/>
            <a:ext cx="2370358" cy="1788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3398" name="Picture 6"/>
          <p:cNvPicPr>
            <a:picLocks noChangeAspect="1" noChangeArrowheads="1"/>
          </p:cNvPicPr>
          <p:nvPr/>
        </p:nvPicPr>
        <p:blipFill>
          <a:blip r:embed="rId5" cstate="print"/>
          <a:srcRect r="1141"/>
          <a:stretch>
            <a:fillRect/>
          </a:stretch>
        </p:blipFill>
        <p:spPr bwMode="auto">
          <a:xfrm>
            <a:off x="5976096" y="2561004"/>
            <a:ext cx="2343311" cy="177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3399" name="Picture 7"/>
          <p:cNvPicPr>
            <a:picLocks noChangeAspect="1" noChangeArrowheads="1"/>
          </p:cNvPicPr>
          <p:nvPr/>
        </p:nvPicPr>
        <p:blipFill>
          <a:blip r:embed="rId6" cstate="print"/>
          <a:srcRect r="1521"/>
          <a:stretch>
            <a:fillRect/>
          </a:stretch>
        </p:blipFill>
        <p:spPr bwMode="auto">
          <a:xfrm>
            <a:off x="9440512" y="4728328"/>
            <a:ext cx="2334296" cy="1780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23400" name="Text Box 8"/>
          <p:cNvSpPr txBox="1">
            <a:spLocks noChangeArrowheads="1"/>
          </p:cNvSpPr>
          <p:nvPr/>
        </p:nvSpPr>
        <p:spPr bwMode="auto">
          <a:xfrm>
            <a:off x="8933360" y="4716635"/>
            <a:ext cx="1295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0000FF"/>
                </a:solidFill>
                <a:latin typeface="Calibri"/>
                <a:cs typeface="Calibri"/>
              </a:rPr>
              <a:t>D)</a:t>
            </a:r>
          </a:p>
        </p:txBody>
      </p:sp>
      <p:sp>
        <p:nvSpPr>
          <p:cNvPr id="1723401" name="Text Box 9"/>
          <p:cNvSpPr txBox="1">
            <a:spLocks noChangeArrowheads="1"/>
          </p:cNvSpPr>
          <p:nvPr/>
        </p:nvSpPr>
        <p:spPr bwMode="auto">
          <a:xfrm>
            <a:off x="5431962" y="2508648"/>
            <a:ext cx="134778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0000FF"/>
                </a:solidFill>
                <a:latin typeface="Calibri"/>
                <a:cs typeface="Calibri"/>
              </a:rPr>
              <a:t>A)</a:t>
            </a:r>
          </a:p>
        </p:txBody>
      </p:sp>
      <p:sp>
        <p:nvSpPr>
          <p:cNvPr id="1723402" name="Text Box 10"/>
          <p:cNvSpPr txBox="1">
            <a:spLocks noChangeArrowheads="1"/>
          </p:cNvSpPr>
          <p:nvPr/>
        </p:nvSpPr>
        <p:spPr bwMode="auto">
          <a:xfrm>
            <a:off x="5506495" y="4716635"/>
            <a:ext cx="1676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0000FF"/>
                </a:solidFill>
                <a:latin typeface="Calibri"/>
                <a:cs typeface="Calibri"/>
              </a:rPr>
              <a:t>C)</a:t>
            </a:r>
          </a:p>
        </p:txBody>
      </p:sp>
      <p:sp>
        <p:nvSpPr>
          <p:cNvPr id="28682" name="Text Box 11"/>
          <p:cNvSpPr txBox="1">
            <a:spLocks noChangeArrowheads="1"/>
          </p:cNvSpPr>
          <p:nvPr/>
        </p:nvSpPr>
        <p:spPr bwMode="auto">
          <a:xfrm>
            <a:off x="8933360" y="2478672"/>
            <a:ext cx="1447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0000FF"/>
                </a:solidFill>
                <a:latin typeface="Calibri"/>
                <a:cs typeface="Calibri"/>
              </a:rPr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1613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3400" grpId="0"/>
      <p:bldP spid="1723401" grpId="0"/>
      <p:bldP spid="172340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8" y="1113178"/>
            <a:ext cx="11242737" cy="5495689"/>
          </a:xfrm>
        </p:spPr>
        <p:txBody>
          <a:bodyPr/>
          <a:lstStyle/>
          <a:p>
            <a:r>
              <a:rPr lang="en-US" dirty="0"/>
              <a:t>Assignments: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P3</a:t>
            </a:r>
          </a:p>
          <a:p>
            <a:pPr marL="917575" lvl="2" indent="-457200"/>
            <a:r>
              <a:rPr lang="en-US" sz="2800" dirty="0"/>
              <a:t>Due Thu 3/7, 10 pm</a:t>
            </a:r>
          </a:p>
          <a:p>
            <a:endParaRPr lang="en-US" dirty="0"/>
          </a:p>
          <a:p>
            <a:r>
              <a:rPr lang="en-US" dirty="0"/>
              <a:t>Spring Break!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No recitation this Friday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HW7 (online): out Wed 3/6</a:t>
            </a:r>
            <a:r>
              <a:rPr lang="en-US" sz="2800" dirty="0">
                <a:solidFill>
                  <a:schemeClr val="tx1"/>
                </a:solidFill>
              </a:rPr>
              <a:t>, due Tue 3/19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P4: out after break, due Thu 3/28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041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">
            <a:extLst>
              <a:ext uri="{FF2B5EF4-FFF2-40B4-BE49-F238E27FC236}">
                <a16:creationId xmlns:a16="http://schemas.microsoft.com/office/drawing/2014/main" id="{B1CA649C-5789-453B-9D11-6ECC3A6F9A4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1867" y="1246449"/>
            <a:ext cx="7787540" cy="4525963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Which sequence of optimal policies matches </a:t>
            </a:r>
          </a:p>
          <a:p>
            <a:r>
              <a:rPr lang="en-US" dirty="0">
                <a:ea typeface="ＭＳ Ｐゴシック" pitchFamily="34" charset="-128"/>
              </a:rPr>
              <a:t>the following sequence of living rewards:</a:t>
            </a:r>
          </a:p>
          <a:p>
            <a:r>
              <a:rPr lang="en-US" dirty="0">
                <a:ea typeface="ＭＳ Ｐゴシック" pitchFamily="34" charset="-128"/>
                <a:sym typeface="Symbol" pitchFamily="18" charset="2"/>
              </a:rPr>
              <a:t>{-0.01, -0.03, -0.04, -2.0} </a:t>
            </a:r>
          </a:p>
          <a:p>
            <a:endParaRPr lang="en-US" dirty="0">
              <a:ea typeface="ＭＳ Ｐゴシック" pitchFamily="34" charset="-128"/>
              <a:sym typeface="Symbol" pitchFamily="18" charset="2"/>
            </a:endParaRPr>
          </a:p>
          <a:p>
            <a:pPr marL="571500" lvl="1" indent="-571500">
              <a:buFont typeface="+mj-lt"/>
              <a:buAutoNum type="romanUcPeriod"/>
            </a:pPr>
            <a:r>
              <a:rPr lang="en-US" sz="2800" dirty="0">
                <a:ea typeface="ＭＳ Ｐゴシック" pitchFamily="34" charset="-128"/>
                <a:sym typeface="Symbol" pitchFamily="18" charset="2"/>
              </a:rPr>
              <a:t>{A, B, C, D}</a:t>
            </a:r>
          </a:p>
          <a:p>
            <a:pPr marL="571500" lvl="1" indent="-571500">
              <a:buFont typeface="+mj-lt"/>
              <a:buAutoNum type="romanUcPeriod"/>
            </a:pPr>
            <a:r>
              <a:rPr lang="en-US" sz="2800" dirty="0">
                <a:ea typeface="ＭＳ Ｐゴシック" pitchFamily="34" charset="-128"/>
                <a:sym typeface="Symbol" pitchFamily="18" charset="2"/>
              </a:rPr>
              <a:t>{B, C, A, D}</a:t>
            </a:r>
          </a:p>
          <a:p>
            <a:pPr marL="571500" lvl="1" indent="-571500">
              <a:buFont typeface="+mj-lt"/>
              <a:buAutoNum type="romanUcPeriod"/>
            </a:pPr>
            <a:r>
              <a:rPr lang="en-US" sz="2800" dirty="0">
                <a:ea typeface="ＭＳ Ｐゴシック" pitchFamily="34" charset="-128"/>
                <a:sym typeface="Symbol" pitchFamily="18" charset="2"/>
              </a:rPr>
              <a:t>{D, C, B, A}</a:t>
            </a:r>
          </a:p>
          <a:p>
            <a:pPr marL="571500" lvl="1" indent="-571500">
              <a:buFont typeface="+mj-lt"/>
              <a:buAutoNum type="romanUcPeriod"/>
            </a:pPr>
            <a:r>
              <a:rPr lang="en-US" sz="2800" dirty="0">
                <a:ea typeface="ＭＳ Ｐゴシック" pitchFamily="34" charset="-128"/>
                <a:sym typeface="Symbol" pitchFamily="18" charset="2"/>
              </a:rPr>
              <a:t>{D, A, C, B}</a:t>
            </a:r>
          </a:p>
          <a:p>
            <a:pPr marL="0" lvl="1" indent="0">
              <a:buNone/>
            </a:pPr>
            <a:endParaRPr lang="en-US" sz="2800" dirty="0">
              <a:ea typeface="ＭＳ Ｐゴシック" pitchFamily="34" charset="-128"/>
              <a:sym typeface="Symbol" pitchFamily="18" charset="2"/>
            </a:endParaRPr>
          </a:p>
        </p:txBody>
      </p:sp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ea typeface="ＭＳ Ｐゴシック" pitchFamily="34" charset="-128"/>
                <a:sym typeface="Symbol" pitchFamily="18" charset="2"/>
              </a:rPr>
              <a:t>Piazza Poll 2</a:t>
            </a:r>
          </a:p>
        </p:txBody>
      </p:sp>
      <p:pic>
        <p:nvPicPr>
          <p:cNvPr id="1723396" name="Picture 4"/>
          <p:cNvPicPr>
            <a:picLocks noChangeAspect="1" noChangeArrowheads="1"/>
          </p:cNvPicPr>
          <p:nvPr/>
        </p:nvPicPr>
        <p:blipFill>
          <a:blip r:embed="rId3" cstate="print"/>
          <a:srcRect r="1050"/>
          <a:stretch>
            <a:fillRect/>
          </a:stretch>
        </p:blipFill>
        <p:spPr bwMode="auto">
          <a:xfrm>
            <a:off x="5973936" y="4721153"/>
            <a:ext cx="2345471" cy="1780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40512" y="2542338"/>
            <a:ext cx="2370358" cy="1788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3398" name="Picture 6"/>
          <p:cNvPicPr>
            <a:picLocks noChangeAspect="1" noChangeArrowheads="1"/>
          </p:cNvPicPr>
          <p:nvPr/>
        </p:nvPicPr>
        <p:blipFill>
          <a:blip r:embed="rId5" cstate="print"/>
          <a:srcRect r="1141"/>
          <a:stretch>
            <a:fillRect/>
          </a:stretch>
        </p:blipFill>
        <p:spPr bwMode="auto">
          <a:xfrm>
            <a:off x="5976096" y="2561004"/>
            <a:ext cx="2343311" cy="177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3399" name="Picture 7"/>
          <p:cNvPicPr>
            <a:picLocks noChangeAspect="1" noChangeArrowheads="1"/>
          </p:cNvPicPr>
          <p:nvPr/>
        </p:nvPicPr>
        <p:blipFill>
          <a:blip r:embed="rId6" cstate="print"/>
          <a:srcRect r="1521"/>
          <a:stretch>
            <a:fillRect/>
          </a:stretch>
        </p:blipFill>
        <p:spPr bwMode="auto">
          <a:xfrm>
            <a:off x="9440512" y="4728328"/>
            <a:ext cx="2334296" cy="1780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23400" name="Text Box 8"/>
          <p:cNvSpPr txBox="1">
            <a:spLocks noChangeArrowheads="1"/>
          </p:cNvSpPr>
          <p:nvPr/>
        </p:nvSpPr>
        <p:spPr bwMode="auto">
          <a:xfrm>
            <a:off x="8933360" y="4716635"/>
            <a:ext cx="1295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0000FF"/>
                </a:solidFill>
                <a:latin typeface="Calibri"/>
                <a:cs typeface="Calibri"/>
              </a:rPr>
              <a:t>D)</a:t>
            </a:r>
          </a:p>
        </p:txBody>
      </p:sp>
      <p:sp>
        <p:nvSpPr>
          <p:cNvPr id="1723401" name="Text Box 9"/>
          <p:cNvSpPr txBox="1">
            <a:spLocks noChangeArrowheads="1"/>
          </p:cNvSpPr>
          <p:nvPr/>
        </p:nvSpPr>
        <p:spPr bwMode="auto">
          <a:xfrm>
            <a:off x="5431962" y="2508648"/>
            <a:ext cx="134778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0000FF"/>
                </a:solidFill>
                <a:latin typeface="Calibri"/>
                <a:cs typeface="Calibri"/>
              </a:rPr>
              <a:t>A)</a:t>
            </a:r>
          </a:p>
        </p:txBody>
      </p:sp>
      <p:sp>
        <p:nvSpPr>
          <p:cNvPr id="1723402" name="Text Box 10"/>
          <p:cNvSpPr txBox="1">
            <a:spLocks noChangeArrowheads="1"/>
          </p:cNvSpPr>
          <p:nvPr/>
        </p:nvSpPr>
        <p:spPr bwMode="auto">
          <a:xfrm>
            <a:off x="5506495" y="4716635"/>
            <a:ext cx="1676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0000FF"/>
                </a:solidFill>
                <a:latin typeface="Calibri"/>
                <a:cs typeface="Calibri"/>
              </a:rPr>
              <a:t>C)</a:t>
            </a:r>
          </a:p>
        </p:txBody>
      </p:sp>
      <p:sp>
        <p:nvSpPr>
          <p:cNvPr id="28682" name="Text Box 11"/>
          <p:cNvSpPr txBox="1">
            <a:spLocks noChangeArrowheads="1"/>
          </p:cNvSpPr>
          <p:nvPr/>
        </p:nvSpPr>
        <p:spPr bwMode="auto">
          <a:xfrm>
            <a:off x="8933360" y="2478672"/>
            <a:ext cx="1447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0000FF"/>
                </a:solidFill>
                <a:latin typeface="Calibri"/>
                <a:cs typeface="Calibri"/>
              </a:rPr>
              <a:t>B)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B0FDB0C-5737-4CD8-9F63-15258AF15538}"/>
                  </a:ext>
                </a:extLst>
              </p14:cNvPr>
              <p14:cNvContentPartPr/>
              <p14:nvPr/>
            </p14:nvContentPartPr>
            <p14:xfrm>
              <a:off x="266760" y="2108160"/>
              <a:ext cx="10917360" cy="4392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B0FDB0C-5737-4CD8-9F63-15258AF1553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7400" y="2098800"/>
                <a:ext cx="10936080" cy="441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215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3400" grpId="0"/>
      <p:bldP spid="1723401" grpId="0"/>
      <p:bldP spid="172340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  <a:sym typeface="Symbol" pitchFamily="18" charset="2"/>
              </a:rPr>
              <a:t>Optimal Policies</a:t>
            </a:r>
          </a:p>
        </p:txBody>
      </p:sp>
      <p:pic>
        <p:nvPicPr>
          <p:cNvPr id="1723396" name="Picture 4"/>
          <p:cNvPicPr>
            <a:picLocks noChangeAspect="1" noChangeArrowheads="1"/>
          </p:cNvPicPr>
          <p:nvPr/>
        </p:nvPicPr>
        <p:blipFill>
          <a:blip r:embed="rId3" cstate="print"/>
          <a:srcRect r="1050"/>
          <a:stretch>
            <a:fillRect/>
          </a:stretch>
        </p:blipFill>
        <p:spPr bwMode="auto">
          <a:xfrm>
            <a:off x="7239000" y="1360487"/>
            <a:ext cx="2766237" cy="210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1360487"/>
            <a:ext cx="2795588" cy="210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3398" name="Picture 6"/>
          <p:cNvPicPr>
            <a:picLocks noChangeAspect="1" noChangeArrowheads="1"/>
          </p:cNvPicPr>
          <p:nvPr/>
        </p:nvPicPr>
        <p:blipFill>
          <a:blip r:embed="rId5" cstate="print"/>
          <a:srcRect r="1141"/>
          <a:stretch>
            <a:fillRect/>
          </a:stretch>
        </p:blipFill>
        <p:spPr bwMode="auto">
          <a:xfrm>
            <a:off x="2233613" y="4165599"/>
            <a:ext cx="2763689" cy="209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3399" name="Picture 7"/>
          <p:cNvPicPr>
            <a:picLocks noChangeAspect="1" noChangeArrowheads="1"/>
          </p:cNvPicPr>
          <p:nvPr/>
        </p:nvPicPr>
        <p:blipFill>
          <a:blip r:embed="rId6" cstate="print"/>
          <a:srcRect r="1521"/>
          <a:stretch>
            <a:fillRect/>
          </a:stretch>
        </p:blipFill>
        <p:spPr bwMode="auto">
          <a:xfrm>
            <a:off x="7262813" y="4165599"/>
            <a:ext cx="2753057" cy="21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23400" name="Text Box 8"/>
          <p:cNvSpPr txBox="1">
            <a:spLocks noChangeArrowheads="1"/>
          </p:cNvSpPr>
          <p:nvPr/>
        </p:nvSpPr>
        <p:spPr bwMode="auto">
          <a:xfrm>
            <a:off x="7941685" y="6248400"/>
            <a:ext cx="179608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R(s) = -2.0</a:t>
            </a:r>
          </a:p>
        </p:txBody>
      </p:sp>
      <p:sp>
        <p:nvSpPr>
          <p:cNvPr id="1723401" name="Text Box 9"/>
          <p:cNvSpPr txBox="1">
            <a:spLocks noChangeArrowheads="1"/>
          </p:cNvSpPr>
          <p:nvPr/>
        </p:nvSpPr>
        <p:spPr bwMode="auto">
          <a:xfrm>
            <a:off x="2964873" y="6234112"/>
            <a:ext cx="186872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R(s) = -0.4</a:t>
            </a:r>
          </a:p>
        </p:txBody>
      </p:sp>
      <p:sp>
        <p:nvSpPr>
          <p:cNvPr id="1723402" name="Text Box 10"/>
          <p:cNvSpPr txBox="1">
            <a:spLocks noChangeArrowheads="1"/>
          </p:cNvSpPr>
          <p:nvPr/>
        </p:nvSpPr>
        <p:spPr bwMode="auto">
          <a:xfrm>
            <a:off x="7894060" y="3429000"/>
            <a:ext cx="232435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R(s) = -0.03</a:t>
            </a:r>
          </a:p>
        </p:txBody>
      </p:sp>
      <p:sp>
        <p:nvSpPr>
          <p:cNvPr id="28682" name="Text Box 11"/>
          <p:cNvSpPr txBox="1">
            <a:spLocks noChangeArrowheads="1"/>
          </p:cNvSpPr>
          <p:nvPr/>
        </p:nvSpPr>
        <p:spPr bwMode="auto">
          <a:xfrm>
            <a:off x="2914867" y="3492067"/>
            <a:ext cx="20073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R(s) = -0.01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3400" grpId="0"/>
      <p:bldP spid="1723401" grpId="0"/>
      <p:bldP spid="172340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Racing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6681" y="1353401"/>
            <a:ext cx="9418638" cy="50473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Racing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11379200" cy="4729164"/>
          </a:xfrm>
        </p:spPr>
        <p:txBody>
          <a:bodyPr/>
          <a:lstStyle/>
          <a:p>
            <a:pPr>
              <a:buClrTx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A robot car wants to travel far, quickly</a:t>
            </a:r>
          </a:p>
          <a:p>
            <a:pPr>
              <a:buClrTx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Three states: </a:t>
            </a:r>
            <a:r>
              <a:rPr lang="en-US" sz="2000" dirty="0">
                <a:solidFill>
                  <a:srgbClr val="00B0F0"/>
                </a:solidFill>
                <a:latin typeface="Calibri"/>
                <a:cs typeface="Calibri"/>
              </a:rPr>
              <a:t>Cool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, </a:t>
            </a:r>
            <a:r>
              <a:rPr lang="en-US" sz="2000" dirty="0">
                <a:solidFill>
                  <a:srgbClr val="7F2727"/>
                </a:solidFill>
                <a:latin typeface="Calibri"/>
                <a:cs typeface="Calibri"/>
              </a:rPr>
              <a:t>Warm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, Overheated</a:t>
            </a:r>
          </a:p>
          <a:p>
            <a:pPr>
              <a:buClrTx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Two actions: </a:t>
            </a:r>
            <a:r>
              <a:rPr lang="en-US" sz="2000" i="1" dirty="0">
                <a:latin typeface="Calibri"/>
                <a:cs typeface="Calibri"/>
              </a:rPr>
              <a:t>Slow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, </a:t>
            </a:r>
            <a:r>
              <a:rPr lang="en-US" sz="2000" i="1" dirty="0">
                <a:solidFill>
                  <a:srgbClr val="C00000"/>
                </a:solidFill>
                <a:latin typeface="Calibri"/>
                <a:cs typeface="Calibri"/>
              </a:rPr>
              <a:t>Fast</a:t>
            </a:r>
            <a:endParaRPr lang="en-US" sz="2000" i="1" dirty="0">
              <a:solidFill>
                <a:srgbClr val="0000FF"/>
              </a:solidFill>
              <a:latin typeface="Calibri"/>
              <a:cs typeface="Calibri"/>
            </a:endParaRPr>
          </a:p>
          <a:p>
            <a:pPr>
              <a:buClrTx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Going faster gets double reward</a:t>
            </a:r>
          </a:p>
          <a:p>
            <a:endParaRPr lang="en-US" sz="2000" dirty="0">
              <a:latin typeface="Calibri"/>
              <a:cs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38200" y="2286000"/>
            <a:ext cx="11044696" cy="3962400"/>
            <a:chOff x="838200" y="2286000"/>
            <a:chExt cx="11044696" cy="3962400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983518" y="3950732"/>
              <a:ext cx="2433764" cy="1600200"/>
            </a:xfrm>
            <a:prstGeom prst="rect">
              <a:avLst/>
            </a:prstGeom>
            <a:noFill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46913" y="2731532"/>
              <a:ext cx="2660373" cy="1676400"/>
            </a:xfrm>
            <a:prstGeom prst="rect">
              <a:avLst/>
            </a:prstGeom>
            <a:noFill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300704" y="3798332"/>
              <a:ext cx="2582192" cy="1828800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>
              <a:off x="2057400" y="534144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B0F0"/>
                  </a:solidFill>
                  <a:latin typeface="Calibri"/>
                  <a:cs typeface="Calibri"/>
                </a:rPr>
                <a:t>Cool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43600" y="416022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7F2727"/>
                  </a:solidFill>
                  <a:latin typeface="Calibri"/>
                  <a:cs typeface="Calibri"/>
                </a:rPr>
                <a:t>Warm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96400" y="545562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Overheated</a:t>
              </a:r>
            </a:p>
          </p:txBody>
        </p:sp>
        <p:cxnSp>
          <p:nvCxnSpPr>
            <p:cNvPr id="13" name="Curved Connector 12"/>
            <p:cNvCxnSpPr>
              <a:stCxn id="14338" idx="3"/>
              <a:endCxn id="8" idx="2"/>
            </p:cNvCxnSpPr>
            <p:nvPr/>
          </p:nvCxnSpPr>
          <p:spPr>
            <a:xfrm flipH="1">
              <a:off x="3200400" y="4750832"/>
              <a:ext cx="1219200" cy="990720"/>
            </a:xfrm>
            <a:prstGeom prst="curvedConnector4">
              <a:avLst>
                <a:gd name="adj1" fmla="val -18750"/>
                <a:gd name="adj2" fmla="val 153572"/>
              </a:avLst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2"/>
            <p:cNvCxnSpPr>
              <a:stCxn id="14338" idx="3"/>
              <a:endCxn id="9" idx="2"/>
            </p:cNvCxnSpPr>
            <p:nvPr/>
          </p:nvCxnSpPr>
          <p:spPr>
            <a:xfrm flipV="1">
              <a:off x="4419600" y="4560332"/>
              <a:ext cx="2667000" cy="190500"/>
            </a:xfrm>
            <a:prstGeom prst="curvedConnector2">
              <a:avLst/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724400" y="47889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C00000"/>
                  </a:solidFill>
                  <a:latin typeface="Calibri"/>
                  <a:cs typeface="Calibri"/>
                </a:rPr>
                <a:t>Fast</a:t>
              </a:r>
            </a:p>
          </p:txBody>
        </p:sp>
        <p:cxnSp>
          <p:nvCxnSpPr>
            <p:cNvPr id="19" name="Curved Connector 12"/>
            <p:cNvCxnSpPr>
              <a:stCxn id="6" idx="0"/>
            </p:cNvCxnSpPr>
            <p:nvPr/>
          </p:nvCxnSpPr>
          <p:spPr>
            <a:xfrm rot="16200000" flipH="1">
              <a:off x="8096250" y="1912382"/>
              <a:ext cx="1447800" cy="3086100"/>
            </a:xfrm>
            <a:prstGeom prst="curvedConnector4">
              <a:avLst>
                <a:gd name="adj1" fmla="val -15789"/>
                <a:gd name="adj2" fmla="val 105099"/>
              </a:avLst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9144000" y="27315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C00000"/>
                  </a:solidFill>
                  <a:latin typeface="Calibri"/>
                  <a:cs typeface="Calibri"/>
                </a:rPr>
                <a:t>Fast</a:t>
              </a:r>
            </a:p>
          </p:txBody>
        </p:sp>
        <p:cxnSp>
          <p:nvCxnSpPr>
            <p:cNvPr id="23" name="Curved Connector 12"/>
            <p:cNvCxnSpPr>
              <a:stCxn id="14338" idx="1"/>
            </p:cNvCxnSpPr>
            <p:nvPr/>
          </p:nvCxnSpPr>
          <p:spPr>
            <a:xfrm rot="10800000" flipH="1" flipV="1">
              <a:off x="1981200" y="4750832"/>
              <a:ext cx="152400" cy="190500"/>
            </a:xfrm>
            <a:prstGeom prst="curvedConnector4">
              <a:avLst>
                <a:gd name="adj1" fmla="val -635217"/>
                <a:gd name="adj2" fmla="val 482610"/>
              </a:avLst>
            </a:prstGeom>
            <a:ln w="762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12"/>
            <p:cNvCxnSpPr>
              <a:stCxn id="6" idx="1"/>
              <a:endCxn id="14338" idx="0"/>
            </p:cNvCxnSpPr>
            <p:nvPr/>
          </p:nvCxnSpPr>
          <p:spPr>
            <a:xfrm rot="10800000" flipV="1">
              <a:off x="3200400" y="3569732"/>
              <a:ext cx="2743200" cy="381000"/>
            </a:xfrm>
            <a:prstGeom prst="curvedConnector2">
              <a:avLst/>
            </a:prstGeom>
            <a:ln w="762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990600" y="43317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accent6"/>
                  </a:solidFill>
                  <a:latin typeface="Calibri"/>
                  <a:cs typeface="Calibri"/>
                </a:rPr>
                <a:t>Slow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495800" y="31125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accent6"/>
                  </a:solidFill>
                  <a:latin typeface="Calibri"/>
                  <a:cs typeface="Calibri"/>
                </a:rPr>
                <a:t>Slow</a:t>
              </a:r>
            </a:p>
          </p:txBody>
        </p:sp>
        <p:cxnSp>
          <p:nvCxnSpPr>
            <p:cNvPr id="60" name="Curved Connector 12"/>
            <p:cNvCxnSpPr/>
            <p:nvPr/>
          </p:nvCxnSpPr>
          <p:spPr>
            <a:xfrm rot="-5400000" flipH="1" flipV="1">
              <a:off x="5962650" y="3398282"/>
              <a:ext cx="152400" cy="190500"/>
            </a:xfrm>
            <a:prstGeom prst="curvedConnector4">
              <a:avLst>
                <a:gd name="adj1" fmla="val -635217"/>
                <a:gd name="adj2" fmla="val 482610"/>
              </a:avLst>
            </a:prstGeom>
            <a:ln w="76200">
              <a:solidFill>
                <a:schemeClr val="accent2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4572000" y="36459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alibri"/>
                  <a:cs typeface="Calibri"/>
                </a:rPr>
                <a:t>0.5 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800600" y="2286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alibri"/>
                  <a:cs typeface="Calibri"/>
                </a:rPr>
                <a:t>0.5 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724400" y="5334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</a:rPr>
                <a:t>0.5 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867400" y="47889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</a:rPr>
                <a:t>0.5 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38200" y="56271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alibri"/>
                  <a:cs typeface="Calibri"/>
                </a:rPr>
                <a:t>1.0 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0210800" y="25791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</a:rPr>
                <a:t>1.0 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905000" y="54864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581400" y="3288268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943600" y="2286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648200" y="5879068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+2 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477000" y="4788415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+2 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668000" y="3124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-10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F66FE2D-9C9D-4FF9-B9B3-625CC43CB0AB}"/>
              </a:ext>
            </a:extLst>
          </p:cNvPr>
          <p:cNvSpPr txBox="1"/>
          <p:nvPr/>
        </p:nvSpPr>
        <p:spPr>
          <a:xfrm>
            <a:off x="836521" y="5694402"/>
            <a:ext cx="40185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alibri"/>
                <a:cs typeface="Calibri"/>
              </a:rPr>
              <a:t>1.0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4165CE0-329B-4EFA-AC00-E9A7BB3A5131}"/>
              </a:ext>
            </a:extLst>
          </p:cNvPr>
          <p:cNvSpPr txBox="1"/>
          <p:nvPr/>
        </p:nvSpPr>
        <p:spPr>
          <a:xfrm>
            <a:off x="939947" y="3974068"/>
            <a:ext cx="678295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104F9C"/>
                </a:solidFill>
                <a:latin typeface="Calibri"/>
                <a:cs typeface="Calibri"/>
              </a:rPr>
              <a:t>Slow (R=1)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F416EA-357E-49AA-95B4-583AA624AFD2}"/>
              </a:ext>
            </a:extLst>
          </p:cNvPr>
          <p:cNvSpPr txBox="1"/>
          <p:nvPr/>
        </p:nvSpPr>
        <p:spPr>
          <a:xfrm>
            <a:off x="1947612" y="5576471"/>
            <a:ext cx="33623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104F9C"/>
                </a:solidFill>
                <a:latin typeface="Calibri"/>
                <a:cs typeface="Calibri"/>
              </a:rPr>
              <a:t> 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CED9D63-6A1F-4F50-9392-6F4E1D8AF332}"/>
              </a:ext>
            </a:extLst>
          </p:cNvPr>
          <p:cNvSpPr txBox="1"/>
          <p:nvPr/>
        </p:nvSpPr>
        <p:spPr>
          <a:xfrm>
            <a:off x="4800601" y="4865133"/>
            <a:ext cx="1050810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Fast</a:t>
            </a:r>
          </a:p>
          <a:p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(R=2)</a:t>
            </a:r>
          </a:p>
          <a:p>
            <a:endParaRPr lang="en-US" sz="2400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C88E54-3834-4026-8312-E176966D6146}"/>
              </a:ext>
            </a:extLst>
          </p:cNvPr>
          <p:cNvSpPr txBox="1"/>
          <p:nvPr/>
        </p:nvSpPr>
        <p:spPr>
          <a:xfrm>
            <a:off x="4599672" y="5946816"/>
            <a:ext cx="40185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alibri"/>
                <a:cs typeface="Calibri"/>
              </a:rPr>
              <a:t>0.5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2DE2A0B-68BE-4257-AC46-C974B4A812F9}"/>
              </a:ext>
            </a:extLst>
          </p:cNvPr>
          <p:cNvSpPr txBox="1"/>
          <p:nvPr/>
        </p:nvSpPr>
        <p:spPr>
          <a:xfrm>
            <a:off x="5846479" y="4842874"/>
            <a:ext cx="104881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  <a:latin typeface="Calibri"/>
                <a:cs typeface="Calibri"/>
              </a:rPr>
              <a:t>0.5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72DA481-661C-42DA-AC97-21CE4FD9CA94}"/>
              </a:ext>
            </a:extLst>
          </p:cNvPr>
          <p:cNvSpPr txBox="1"/>
          <p:nvPr/>
        </p:nvSpPr>
        <p:spPr>
          <a:xfrm>
            <a:off x="6020319" y="2245786"/>
            <a:ext cx="40185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alibri"/>
                <a:cs typeface="Calibri"/>
              </a:rPr>
              <a:t>0.5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F357492-5AC4-4200-A1D7-BC7C0E272534}"/>
              </a:ext>
            </a:extLst>
          </p:cNvPr>
          <p:cNvSpPr txBox="1"/>
          <p:nvPr/>
        </p:nvSpPr>
        <p:spPr>
          <a:xfrm>
            <a:off x="10266401" y="2141269"/>
            <a:ext cx="1046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Fast</a:t>
            </a:r>
          </a:p>
          <a:p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(R=-10)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339ACE-5643-4B8A-B7D6-EAC9B0EF469F}"/>
              </a:ext>
            </a:extLst>
          </p:cNvPr>
          <p:cNvSpPr txBox="1"/>
          <p:nvPr/>
        </p:nvSpPr>
        <p:spPr>
          <a:xfrm>
            <a:off x="9190547" y="2794658"/>
            <a:ext cx="5275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104F9C"/>
                </a:solidFill>
                <a:latin typeface="Calibri"/>
                <a:cs typeface="Calibri"/>
              </a:rPr>
              <a:t> 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7694066-777D-4C0E-836E-CA5FC4742161}"/>
              </a:ext>
            </a:extLst>
          </p:cNvPr>
          <p:cNvSpPr txBox="1"/>
          <p:nvPr/>
        </p:nvSpPr>
        <p:spPr>
          <a:xfrm>
            <a:off x="4861082" y="2265282"/>
            <a:ext cx="33623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104F9C"/>
                </a:solidFill>
                <a:latin typeface="Calibri"/>
                <a:cs typeface="Calibri"/>
              </a:rPr>
              <a:t> 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588D230-CB2D-4860-B25F-9F883ECBF48E}"/>
              </a:ext>
            </a:extLst>
          </p:cNvPr>
          <p:cNvSpPr txBox="1"/>
          <p:nvPr/>
        </p:nvSpPr>
        <p:spPr>
          <a:xfrm>
            <a:off x="4435113" y="2704030"/>
            <a:ext cx="678295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104F9C"/>
                </a:solidFill>
                <a:latin typeface="Calibri"/>
                <a:cs typeface="Calibri"/>
              </a:rPr>
              <a:t>Slow (R=1)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5A10812-1A48-4523-B910-94FC9839D8A1}"/>
              </a:ext>
            </a:extLst>
          </p:cNvPr>
          <p:cNvSpPr txBox="1"/>
          <p:nvPr/>
        </p:nvSpPr>
        <p:spPr>
          <a:xfrm>
            <a:off x="10687042" y="3120201"/>
            <a:ext cx="59055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104F9C"/>
                </a:solidFill>
                <a:latin typeface="Calibri"/>
                <a:cs typeface="Calibri"/>
              </a:rPr>
              <a:t> 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47A60D-9F66-4F04-9077-88E1A613A598}"/>
              </a:ext>
            </a:extLst>
          </p:cNvPr>
          <p:cNvSpPr txBox="1"/>
          <p:nvPr/>
        </p:nvSpPr>
        <p:spPr>
          <a:xfrm>
            <a:off x="9052484" y="1991070"/>
            <a:ext cx="40185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alibri"/>
                <a:cs typeface="Calibri"/>
              </a:rPr>
              <a:t>1.0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D606032-9BCD-4F06-A751-6D6B51C395E7}"/>
              </a:ext>
            </a:extLst>
          </p:cNvPr>
          <p:cNvSpPr txBox="1"/>
          <p:nvPr/>
        </p:nvSpPr>
        <p:spPr>
          <a:xfrm>
            <a:off x="3585444" y="3269275"/>
            <a:ext cx="40185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alibri"/>
                <a:cs typeface="Calibri"/>
              </a:rPr>
              <a:t>0.5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2DF8C95-91DF-4302-8380-ECDC022C071A}"/>
              </a:ext>
            </a:extLst>
          </p:cNvPr>
          <p:cNvSpPr txBox="1"/>
          <p:nvPr/>
        </p:nvSpPr>
        <p:spPr>
          <a:xfrm>
            <a:off x="4616764" y="3701534"/>
            <a:ext cx="33623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104F9C"/>
                </a:solidFill>
                <a:latin typeface="Calibri"/>
                <a:cs typeface="Calibri"/>
              </a:rPr>
              <a:t>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Racing Search Tree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3362" y="1295400"/>
            <a:ext cx="928190" cy="610285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54642" y="3124200"/>
            <a:ext cx="1014614" cy="639346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24561" y="4941332"/>
            <a:ext cx="984797" cy="697468"/>
          </a:xfrm>
          <a:prstGeom prst="rect">
            <a:avLst/>
          </a:prstGeom>
          <a:noFill/>
        </p:spPr>
      </p:pic>
      <p:sp>
        <p:nvSpPr>
          <p:cNvPr id="8" name="Oval 7"/>
          <p:cNvSpPr/>
          <p:nvPr/>
        </p:nvSpPr>
        <p:spPr>
          <a:xfrm>
            <a:off x="17706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7904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5" idx="2"/>
            <a:endCxn id="9" idx="1"/>
          </p:cNvCxnSpPr>
          <p:nvPr/>
        </p:nvCxnSpPr>
        <p:spPr>
          <a:xfrm>
            <a:off x="5207457" y="1905685"/>
            <a:ext cx="2627658" cy="3487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  <a:endCxn id="8" idx="7"/>
          </p:cNvCxnSpPr>
          <p:nvPr/>
        </p:nvCxnSpPr>
        <p:spPr>
          <a:xfrm flipH="1">
            <a:off x="2030841" y="1905685"/>
            <a:ext cx="3176616" cy="3487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6004" y="3124200"/>
            <a:ext cx="928190" cy="610285"/>
          </a:xfrm>
          <a:prstGeom prst="rect">
            <a:avLst/>
          </a:prstGeom>
          <a:noFill/>
        </p:spPr>
      </p:pic>
      <p:cxnSp>
        <p:nvCxnSpPr>
          <p:cNvPr id="17" name="Straight Arrow Connector 16"/>
          <p:cNvCxnSpPr>
            <a:stCxn id="9" idx="4"/>
            <a:endCxn id="16" idx="0"/>
          </p:cNvCxnSpPr>
          <p:nvPr/>
        </p:nvCxnSpPr>
        <p:spPr>
          <a:xfrm flipH="1">
            <a:off x="6030099" y="2514600"/>
            <a:ext cx="1912779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4"/>
            <a:endCxn id="6" idx="0"/>
          </p:cNvCxnSpPr>
          <p:nvPr/>
        </p:nvCxnSpPr>
        <p:spPr>
          <a:xfrm>
            <a:off x="7942878" y="2514600"/>
            <a:ext cx="2219072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1204" y="3123515"/>
            <a:ext cx="928190" cy="610285"/>
          </a:xfrm>
          <a:prstGeom prst="rect">
            <a:avLst/>
          </a:prstGeom>
          <a:noFill/>
        </p:spPr>
      </p:pic>
      <p:cxnSp>
        <p:nvCxnSpPr>
          <p:cNvPr id="26" name="Straight Arrow Connector 25"/>
          <p:cNvCxnSpPr>
            <a:stCxn id="8" idx="4"/>
            <a:endCxn id="25" idx="0"/>
          </p:cNvCxnSpPr>
          <p:nvPr/>
        </p:nvCxnSpPr>
        <p:spPr>
          <a:xfrm flipH="1">
            <a:off x="1915299" y="2514600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2842" y="5029200"/>
            <a:ext cx="1014614" cy="639346"/>
          </a:xfrm>
          <a:prstGeom prst="rect">
            <a:avLst/>
          </a:prstGeom>
          <a:noFill/>
        </p:spPr>
      </p:pic>
      <p:sp>
        <p:nvSpPr>
          <p:cNvPr id="30" name="Oval 29"/>
          <p:cNvSpPr/>
          <p:nvPr/>
        </p:nvSpPr>
        <p:spPr>
          <a:xfrm>
            <a:off x="76452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7800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25" idx="2"/>
            <a:endCxn id="31" idx="1"/>
          </p:cNvCxnSpPr>
          <p:nvPr/>
        </p:nvCxnSpPr>
        <p:spPr>
          <a:xfrm>
            <a:off x="1915299" y="3733800"/>
            <a:ext cx="909378" cy="4249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5" idx="2"/>
            <a:endCxn id="30" idx="7"/>
          </p:cNvCxnSpPr>
          <p:nvPr/>
        </p:nvCxnSpPr>
        <p:spPr>
          <a:xfrm flipH="1">
            <a:off x="1024683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08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35" name="Straight Arrow Connector 34"/>
          <p:cNvCxnSpPr>
            <a:stCxn id="31" idx="4"/>
            <a:endCxn id="34" idx="0"/>
          </p:cNvCxnSpPr>
          <p:nvPr/>
        </p:nvCxnSpPr>
        <p:spPr>
          <a:xfrm flipH="1">
            <a:off x="25248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4"/>
            <a:endCxn id="29" idx="0"/>
          </p:cNvCxnSpPr>
          <p:nvPr/>
        </p:nvCxnSpPr>
        <p:spPr>
          <a:xfrm>
            <a:off x="29324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604" y="5027830"/>
            <a:ext cx="928190" cy="610285"/>
          </a:xfrm>
          <a:prstGeom prst="rect">
            <a:avLst/>
          </a:prstGeom>
          <a:noFill/>
        </p:spPr>
      </p:pic>
      <p:cxnSp>
        <p:nvCxnSpPr>
          <p:cNvPr id="38" name="Straight Arrow Connector 37"/>
          <p:cNvCxnSpPr>
            <a:stCxn id="30" idx="4"/>
            <a:endCxn id="37" idx="0"/>
          </p:cNvCxnSpPr>
          <p:nvPr/>
        </p:nvCxnSpPr>
        <p:spPr>
          <a:xfrm>
            <a:off x="916920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4863762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>
            <a:endCxn id="53" idx="7"/>
          </p:cNvCxnSpPr>
          <p:nvPr/>
        </p:nvCxnSpPr>
        <p:spPr>
          <a:xfrm flipH="1">
            <a:off x="5123925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9846" y="5027830"/>
            <a:ext cx="928190" cy="610285"/>
          </a:xfrm>
          <a:prstGeom prst="rect">
            <a:avLst/>
          </a:prstGeom>
          <a:noFill/>
        </p:spPr>
      </p:pic>
      <p:cxnSp>
        <p:nvCxnSpPr>
          <p:cNvPr id="61" name="Straight Arrow Connector 60"/>
          <p:cNvCxnSpPr>
            <a:stCxn id="53" idx="4"/>
            <a:endCxn id="60" idx="0"/>
          </p:cNvCxnSpPr>
          <p:nvPr/>
        </p:nvCxnSpPr>
        <p:spPr>
          <a:xfrm>
            <a:off x="5016162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7642" y="5029200"/>
            <a:ext cx="1014614" cy="639346"/>
          </a:xfrm>
          <a:prstGeom prst="rect">
            <a:avLst/>
          </a:prstGeom>
          <a:noFill/>
        </p:spPr>
      </p:pic>
      <p:sp>
        <p:nvSpPr>
          <p:cNvPr id="65" name="Oval 64"/>
          <p:cNvSpPr/>
          <p:nvPr/>
        </p:nvSpPr>
        <p:spPr>
          <a:xfrm>
            <a:off x="68948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/>
          <p:cNvCxnSpPr>
            <a:stCxn id="16" idx="2"/>
            <a:endCxn id="65" idx="1"/>
          </p:cNvCxnSpPr>
          <p:nvPr/>
        </p:nvCxnSpPr>
        <p:spPr>
          <a:xfrm>
            <a:off x="6030099" y="3734485"/>
            <a:ext cx="909378" cy="424267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56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68" name="Straight Arrow Connector 67"/>
          <p:cNvCxnSpPr>
            <a:stCxn id="65" idx="4"/>
            <a:endCxn id="67" idx="0"/>
          </p:cNvCxnSpPr>
          <p:nvPr/>
        </p:nvCxnSpPr>
        <p:spPr>
          <a:xfrm flipH="1">
            <a:off x="66396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5" idx="4"/>
            <a:endCxn id="64" idx="0"/>
          </p:cNvCxnSpPr>
          <p:nvPr/>
        </p:nvCxnSpPr>
        <p:spPr>
          <a:xfrm>
            <a:off x="70472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5042" y="5028515"/>
            <a:ext cx="1014614" cy="639346"/>
          </a:xfrm>
          <a:prstGeom prst="rect">
            <a:avLst/>
          </a:prstGeom>
          <a:noFill/>
        </p:spPr>
      </p:pic>
      <p:sp>
        <p:nvSpPr>
          <p:cNvPr id="72" name="Oval 71"/>
          <p:cNvSpPr/>
          <p:nvPr/>
        </p:nvSpPr>
        <p:spPr>
          <a:xfrm>
            <a:off x="8952240" y="411343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>
            <a:stCxn id="6" idx="2"/>
            <a:endCxn id="72" idx="7"/>
          </p:cNvCxnSpPr>
          <p:nvPr/>
        </p:nvCxnSpPr>
        <p:spPr>
          <a:xfrm flipH="1">
            <a:off x="9212403" y="3763546"/>
            <a:ext cx="949547" cy="39452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3004" y="5028515"/>
            <a:ext cx="928190" cy="610285"/>
          </a:xfrm>
          <a:prstGeom prst="rect">
            <a:avLst/>
          </a:prstGeom>
          <a:noFill/>
        </p:spPr>
      </p:pic>
      <p:cxnSp>
        <p:nvCxnSpPr>
          <p:cNvPr id="75" name="Straight Arrow Connector 74"/>
          <p:cNvCxnSpPr>
            <a:stCxn id="72" idx="4"/>
            <a:endCxn id="74" idx="0"/>
          </p:cNvCxnSpPr>
          <p:nvPr/>
        </p:nvCxnSpPr>
        <p:spPr>
          <a:xfrm flipH="1">
            <a:off x="8697099" y="4418230"/>
            <a:ext cx="407541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2" idx="4"/>
            <a:endCxn id="71" idx="0"/>
          </p:cNvCxnSpPr>
          <p:nvPr/>
        </p:nvCxnSpPr>
        <p:spPr>
          <a:xfrm>
            <a:off x="9104640" y="4418230"/>
            <a:ext cx="447710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1119941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/>
          <p:cNvCxnSpPr>
            <a:stCxn id="6" idx="2"/>
            <a:endCxn id="79" idx="1"/>
          </p:cNvCxnSpPr>
          <p:nvPr/>
        </p:nvCxnSpPr>
        <p:spPr>
          <a:xfrm>
            <a:off x="10161950" y="3763546"/>
            <a:ext cx="1002628" cy="395206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9" idx="4"/>
          </p:cNvCxnSpPr>
          <p:nvPr/>
        </p:nvCxnSpPr>
        <p:spPr>
          <a:xfrm>
            <a:off x="11272341" y="4418915"/>
            <a:ext cx="7779" cy="60891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348A8C8-F95F-406F-8E56-5295CF6AD70C}"/>
                  </a:ext>
                </a:extLst>
              </p14:cNvPr>
              <p14:cNvContentPartPr/>
              <p14:nvPr/>
            </p14:nvContentPartPr>
            <p14:xfrm>
              <a:off x="3218040" y="1461240"/>
              <a:ext cx="7958160" cy="2620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348A8C8-F95F-406F-8E56-5295CF6AD70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08680" y="1451880"/>
                <a:ext cx="7976880" cy="2639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30" grpId="0" animBg="1"/>
      <p:bldP spid="31" grpId="0" animBg="1"/>
      <p:bldP spid="53" grpId="0" animBg="1"/>
      <p:bldP spid="65" grpId="0" animBg="1"/>
      <p:bldP spid="72" grpId="0" animBg="1"/>
      <p:bldP spid="7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MDP Search Trees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65237"/>
            <a:ext cx="11201400" cy="4525963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Each MDP state projects an </a:t>
            </a:r>
            <a:r>
              <a:rPr lang="en-US" sz="2400" dirty="0" err="1">
                <a:latin typeface="Calibri"/>
                <a:ea typeface="ＭＳ Ｐゴシック" pitchFamily="34" charset="-128"/>
                <a:cs typeface="Calibri"/>
              </a:rPr>
              <a:t>expectimax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-like search tree</a:t>
            </a:r>
          </a:p>
        </p:txBody>
      </p:sp>
      <p:sp>
        <p:nvSpPr>
          <p:cNvPr id="35843" name="AutoShape 4"/>
          <p:cNvSpPr>
            <a:spLocks noChangeArrowheads="1"/>
          </p:cNvSpPr>
          <p:nvPr/>
        </p:nvSpPr>
        <p:spPr bwMode="auto">
          <a:xfrm>
            <a:off x="5486400" y="2133600"/>
            <a:ext cx="457200" cy="365125"/>
          </a:xfrm>
          <a:prstGeom prst="triangle">
            <a:avLst>
              <a:gd name="adj" fmla="val 50000"/>
            </a:avLst>
          </a:prstGeom>
          <a:solidFill>
            <a:srgbClr val="8FAA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5844" name="AutoShape 5"/>
          <p:cNvSpPr>
            <a:spLocks noChangeArrowheads="1"/>
          </p:cNvSpPr>
          <p:nvPr/>
        </p:nvSpPr>
        <p:spPr bwMode="auto">
          <a:xfrm>
            <a:off x="5334000" y="5121275"/>
            <a:ext cx="457200" cy="365125"/>
          </a:xfrm>
          <a:prstGeom prst="triangle">
            <a:avLst>
              <a:gd name="adj" fmla="val 50000"/>
            </a:avLst>
          </a:prstGeom>
          <a:solidFill>
            <a:srgbClr val="8FAA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Calibri"/>
              <a:cs typeface="Calibri"/>
            </a:endParaRPr>
          </a:p>
        </p:txBody>
      </p:sp>
      <p:grpSp>
        <p:nvGrpSpPr>
          <p:cNvPr id="35845" name="Group 6"/>
          <p:cNvGrpSpPr>
            <a:grpSpLocks/>
          </p:cNvGrpSpPr>
          <p:nvPr/>
        </p:nvGrpSpPr>
        <p:grpSpPr bwMode="auto">
          <a:xfrm>
            <a:off x="3886200" y="2514600"/>
            <a:ext cx="3733800" cy="1066800"/>
            <a:chOff x="1584" y="1680"/>
            <a:chExt cx="2352" cy="336"/>
          </a:xfrm>
        </p:grpSpPr>
        <p:sp>
          <p:nvSpPr>
            <p:cNvPr id="35869" name="Line 7"/>
            <p:cNvSpPr>
              <a:spLocks noChangeShapeType="1"/>
            </p:cNvSpPr>
            <p:nvPr/>
          </p:nvSpPr>
          <p:spPr bwMode="auto">
            <a:xfrm flipH="1">
              <a:off x="1584" y="168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70" name="Line 8"/>
            <p:cNvSpPr>
              <a:spLocks noChangeShapeType="1"/>
            </p:cNvSpPr>
            <p:nvPr/>
          </p:nvSpPr>
          <p:spPr bwMode="auto">
            <a:xfrm>
              <a:off x="2736" y="1680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71" name="Line 9"/>
            <p:cNvSpPr>
              <a:spLocks noChangeShapeType="1"/>
            </p:cNvSpPr>
            <p:nvPr/>
          </p:nvSpPr>
          <p:spPr bwMode="auto">
            <a:xfrm flipH="1">
              <a:off x="2304" y="16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72" name="Line 10"/>
            <p:cNvSpPr>
              <a:spLocks noChangeShapeType="1"/>
            </p:cNvSpPr>
            <p:nvPr/>
          </p:nvSpPr>
          <p:spPr bwMode="auto">
            <a:xfrm>
              <a:off x="2736" y="1680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35846" name="Oval 11"/>
          <p:cNvSpPr>
            <a:spLocks noChangeArrowheads="1"/>
          </p:cNvSpPr>
          <p:nvPr/>
        </p:nvSpPr>
        <p:spPr bwMode="auto">
          <a:xfrm>
            <a:off x="4876800" y="3581400"/>
            <a:ext cx="381000" cy="381000"/>
          </a:xfrm>
          <a:prstGeom prst="ellipse">
            <a:avLst/>
          </a:prstGeom>
          <a:solidFill>
            <a:srgbClr val="B8EA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grpSp>
        <p:nvGrpSpPr>
          <p:cNvPr id="35847" name="Group 12"/>
          <p:cNvGrpSpPr>
            <a:grpSpLocks/>
          </p:cNvGrpSpPr>
          <p:nvPr/>
        </p:nvGrpSpPr>
        <p:grpSpPr bwMode="auto">
          <a:xfrm>
            <a:off x="3505200" y="3962400"/>
            <a:ext cx="3124200" cy="1143000"/>
            <a:chOff x="1536" y="2400"/>
            <a:chExt cx="1584" cy="624"/>
          </a:xfrm>
        </p:grpSpPr>
        <p:sp>
          <p:nvSpPr>
            <p:cNvPr id="35865" name="Line 13"/>
            <p:cNvSpPr>
              <a:spLocks noChangeShapeType="1"/>
            </p:cNvSpPr>
            <p:nvPr/>
          </p:nvSpPr>
          <p:spPr bwMode="auto">
            <a:xfrm flipH="1">
              <a:off x="1536" y="2400"/>
              <a:ext cx="77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6" name="Line 14"/>
            <p:cNvSpPr>
              <a:spLocks noChangeShapeType="1"/>
            </p:cNvSpPr>
            <p:nvPr/>
          </p:nvSpPr>
          <p:spPr bwMode="auto">
            <a:xfrm>
              <a:off x="2312" y="2400"/>
              <a:ext cx="80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7" name="Line 15"/>
            <p:cNvSpPr>
              <a:spLocks noChangeShapeType="1"/>
            </p:cNvSpPr>
            <p:nvPr/>
          </p:nvSpPr>
          <p:spPr bwMode="auto">
            <a:xfrm flipH="1">
              <a:off x="2021" y="2400"/>
              <a:ext cx="291" cy="62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8" name="Line 16"/>
            <p:cNvSpPr>
              <a:spLocks noChangeShapeType="1"/>
            </p:cNvSpPr>
            <p:nvPr/>
          </p:nvSpPr>
          <p:spPr bwMode="auto">
            <a:xfrm>
              <a:off x="2312" y="2400"/>
              <a:ext cx="280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35848" name="Text Box 17"/>
          <p:cNvSpPr txBox="1">
            <a:spLocks noChangeArrowheads="1"/>
          </p:cNvSpPr>
          <p:nvPr/>
        </p:nvSpPr>
        <p:spPr bwMode="auto">
          <a:xfrm>
            <a:off x="5410200" y="2833688"/>
            <a:ext cx="381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a</a:t>
            </a:r>
          </a:p>
        </p:txBody>
      </p:sp>
      <p:sp>
        <p:nvSpPr>
          <p:cNvPr id="35849" name="Text Box 18"/>
          <p:cNvSpPr txBox="1">
            <a:spLocks noChangeArrowheads="1"/>
          </p:cNvSpPr>
          <p:nvPr/>
        </p:nvSpPr>
        <p:spPr bwMode="auto">
          <a:xfrm>
            <a:off x="5943600" y="21336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35850" name="Text Box 19"/>
          <p:cNvSpPr txBox="1">
            <a:spLocks noChangeArrowheads="1"/>
          </p:cNvSpPr>
          <p:nvPr/>
        </p:nvSpPr>
        <p:spPr bwMode="auto">
          <a:xfrm>
            <a:off x="5791200" y="5105400"/>
            <a:ext cx="457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dirty="0">
                <a:solidFill>
                  <a:schemeClr val="accent2"/>
                </a:solidFill>
                <a:latin typeface="Calibri"/>
                <a:cs typeface="Calibri"/>
              </a:rPr>
              <a:t>s</a:t>
            </a:r>
            <a:r>
              <a:rPr lang="ja-JP" altLang="en-US">
                <a:solidFill>
                  <a:schemeClr val="accent2"/>
                </a:solidFill>
                <a:latin typeface="Calibri"/>
                <a:cs typeface="Calibri"/>
              </a:rPr>
              <a:t>’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35851" name="Text Box 20"/>
          <p:cNvSpPr txBox="1">
            <a:spLocks noChangeArrowheads="1"/>
          </p:cNvSpPr>
          <p:nvPr/>
        </p:nvSpPr>
        <p:spPr bwMode="auto">
          <a:xfrm>
            <a:off x="5257800" y="3581400"/>
            <a:ext cx="762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s, a</a:t>
            </a:r>
          </a:p>
        </p:txBody>
      </p:sp>
      <p:grpSp>
        <p:nvGrpSpPr>
          <p:cNvPr id="35852" name="Group 21"/>
          <p:cNvGrpSpPr>
            <a:grpSpLocks/>
          </p:cNvGrpSpPr>
          <p:nvPr/>
        </p:nvGrpSpPr>
        <p:grpSpPr bwMode="auto">
          <a:xfrm>
            <a:off x="3733800" y="5486400"/>
            <a:ext cx="3733800" cy="533400"/>
            <a:chOff x="1584" y="1680"/>
            <a:chExt cx="2352" cy="336"/>
          </a:xfrm>
        </p:grpSpPr>
        <p:sp>
          <p:nvSpPr>
            <p:cNvPr id="35861" name="Line 22"/>
            <p:cNvSpPr>
              <a:spLocks noChangeShapeType="1"/>
            </p:cNvSpPr>
            <p:nvPr/>
          </p:nvSpPr>
          <p:spPr bwMode="auto">
            <a:xfrm flipH="1">
              <a:off x="1584" y="168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2" name="Line 23"/>
            <p:cNvSpPr>
              <a:spLocks noChangeShapeType="1"/>
            </p:cNvSpPr>
            <p:nvPr/>
          </p:nvSpPr>
          <p:spPr bwMode="auto">
            <a:xfrm>
              <a:off x="2736" y="1680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3" name="Line 24"/>
            <p:cNvSpPr>
              <a:spLocks noChangeShapeType="1"/>
            </p:cNvSpPr>
            <p:nvPr/>
          </p:nvSpPr>
          <p:spPr bwMode="auto">
            <a:xfrm flipH="1">
              <a:off x="2304" y="16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4" name="Line 25"/>
            <p:cNvSpPr>
              <a:spLocks noChangeShapeType="1"/>
            </p:cNvSpPr>
            <p:nvPr/>
          </p:nvSpPr>
          <p:spPr bwMode="auto">
            <a:xfrm>
              <a:off x="2736" y="1680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35853" name="Freeform 26"/>
          <p:cNvSpPr>
            <a:spLocks/>
          </p:cNvSpPr>
          <p:nvPr/>
        </p:nvSpPr>
        <p:spPr bwMode="auto">
          <a:xfrm>
            <a:off x="5486400" y="4167188"/>
            <a:ext cx="2133600" cy="404812"/>
          </a:xfrm>
          <a:custGeom>
            <a:avLst/>
            <a:gdLst>
              <a:gd name="T0" fmla="*/ 0 w 1344"/>
              <a:gd name="T1" fmla="*/ 2147483647 h 255"/>
              <a:gd name="T2" fmla="*/ 2147483647 w 1344"/>
              <a:gd name="T3" fmla="*/ 2147483647 h 255"/>
              <a:gd name="T4" fmla="*/ 2147483647 w 1344"/>
              <a:gd name="T5" fmla="*/ 2147483647 h 255"/>
              <a:gd name="T6" fmla="*/ 0 60000 65536"/>
              <a:gd name="T7" fmla="*/ 0 60000 65536"/>
              <a:gd name="T8" fmla="*/ 0 60000 65536"/>
              <a:gd name="T9" fmla="*/ 0 w 1344"/>
              <a:gd name="T10" fmla="*/ 0 h 255"/>
              <a:gd name="T11" fmla="*/ 1344 w 1344"/>
              <a:gd name="T12" fmla="*/ 255 h 25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44" h="255">
                <a:moveTo>
                  <a:pt x="0" y="255"/>
                </a:moveTo>
                <a:cubicBezTo>
                  <a:pt x="79" y="219"/>
                  <a:pt x="251" y="80"/>
                  <a:pt x="475" y="40"/>
                </a:cubicBezTo>
                <a:cubicBezTo>
                  <a:pt x="699" y="0"/>
                  <a:pt x="1199" y="19"/>
                  <a:pt x="1344" y="15"/>
                </a:cubicBezTo>
              </a:path>
            </a:pathLst>
          </a:custGeom>
          <a:noFill/>
          <a:ln w="50800">
            <a:solidFill>
              <a:srgbClr val="C00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854" name="Text Box 27"/>
          <p:cNvSpPr txBox="1">
            <a:spLocks noChangeArrowheads="1"/>
          </p:cNvSpPr>
          <p:nvPr/>
        </p:nvSpPr>
        <p:spPr bwMode="auto">
          <a:xfrm>
            <a:off x="7772400" y="3962400"/>
            <a:ext cx="2819400" cy="119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s,a,s</a:t>
            </a:r>
            <a:r>
              <a:rPr lang="ja-JP" altLang="en-US" dirty="0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) called a </a:t>
            </a:r>
            <a:r>
              <a:rPr lang="en-US" altLang="ja-JP" i="1" dirty="0">
                <a:solidFill>
                  <a:srgbClr val="C00000"/>
                </a:solidFill>
                <a:latin typeface="Calibri"/>
                <a:cs typeface="Calibri"/>
              </a:rPr>
              <a:t>transition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T(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s,a,s</a:t>
            </a:r>
            <a:r>
              <a:rPr lang="ja-JP" altLang="en-US" dirty="0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) = P(s</a:t>
            </a:r>
            <a:r>
              <a:rPr lang="ja-JP" altLang="en-US" dirty="0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|</a:t>
            </a:r>
            <a:r>
              <a:rPr lang="en-US" altLang="ja-JP" dirty="0" err="1">
                <a:solidFill>
                  <a:srgbClr val="C00000"/>
                </a:solidFill>
                <a:latin typeface="Calibri"/>
                <a:cs typeface="Calibri"/>
              </a:rPr>
              <a:t>s,a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R(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s,a,s</a:t>
            </a:r>
            <a:r>
              <a:rPr lang="ja-JP" altLang="en-US" dirty="0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)</a:t>
            </a:r>
            <a:endParaRPr lang="en-US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35855" name="Text Box 28"/>
          <p:cNvSpPr txBox="1">
            <a:spLocks noChangeArrowheads="1"/>
          </p:cNvSpPr>
          <p:nvPr/>
        </p:nvSpPr>
        <p:spPr bwMode="auto">
          <a:xfrm>
            <a:off x="4495800" y="4419600"/>
            <a:ext cx="1066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s,a,s</a:t>
            </a:r>
            <a:r>
              <a:rPr lang="ja-JP" altLang="en-US">
                <a:latin typeface="Calibri"/>
                <a:cs typeface="Calibri"/>
              </a:rPr>
              <a:t>’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35856" name="Freeform 29"/>
          <p:cNvSpPr>
            <a:spLocks/>
          </p:cNvSpPr>
          <p:nvPr/>
        </p:nvSpPr>
        <p:spPr bwMode="auto">
          <a:xfrm>
            <a:off x="6332538" y="2301875"/>
            <a:ext cx="2201862" cy="60325"/>
          </a:xfrm>
          <a:custGeom>
            <a:avLst/>
            <a:gdLst>
              <a:gd name="T0" fmla="*/ 0 w 1387"/>
              <a:gd name="T1" fmla="*/ 2147483647 h 38"/>
              <a:gd name="T2" fmla="*/ 2147483647 w 1387"/>
              <a:gd name="T3" fmla="*/ 2147483647 h 38"/>
              <a:gd name="T4" fmla="*/ 2147483647 w 1387"/>
              <a:gd name="T5" fmla="*/ 0 h 38"/>
              <a:gd name="T6" fmla="*/ 0 60000 65536"/>
              <a:gd name="T7" fmla="*/ 0 60000 65536"/>
              <a:gd name="T8" fmla="*/ 0 60000 65536"/>
              <a:gd name="T9" fmla="*/ 0 w 1387"/>
              <a:gd name="T10" fmla="*/ 0 h 38"/>
              <a:gd name="T11" fmla="*/ 1387 w 1387"/>
              <a:gd name="T12" fmla="*/ 38 h 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7" h="38">
                <a:moveTo>
                  <a:pt x="0" y="38"/>
                </a:moveTo>
                <a:cubicBezTo>
                  <a:pt x="86" y="36"/>
                  <a:pt x="287" y="31"/>
                  <a:pt x="518" y="25"/>
                </a:cubicBezTo>
                <a:cubicBezTo>
                  <a:pt x="749" y="19"/>
                  <a:pt x="1242" y="4"/>
                  <a:pt x="1387" y="0"/>
                </a:cubicBezTo>
              </a:path>
            </a:pathLst>
          </a:custGeom>
          <a:noFill/>
          <a:ln w="5080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857" name="Text Box 30"/>
          <p:cNvSpPr txBox="1">
            <a:spLocks noChangeArrowheads="1"/>
          </p:cNvSpPr>
          <p:nvPr/>
        </p:nvSpPr>
        <p:spPr bwMode="auto">
          <a:xfrm>
            <a:off x="8610600" y="2100262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s is a </a:t>
            </a:r>
            <a:r>
              <a:rPr lang="en-US" i="1" dirty="0">
                <a:solidFill>
                  <a:srgbClr val="0000FF"/>
                </a:solidFill>
                <a:latin typeface="Calibri"/>
                <a:cs typeface="Calibri"/>
              </a:rPr>
              <a:t>state</a:t>
            </a:r>
          </a:p>
        </p:txBody>
      </p:sp>
      <p:sp>
        <p:nvSpPr>
          <p:cNvPr id="35858" name="Freeform 31"/>
          <p:cNvSpPr>
            <a:spLocks/>
          </p:cNvSpPr>
          <p:nvPr/>
        </p:nvSpPr>
        <p:spPr bwMode="auto">
          <a:xfrm flipH="1">
            <a:off x="3048000" y="3733800"/>
            <a:ext cx="1676400" cy="76200"/>
          </a:xfrm>
          <a:custGeom>
            <a:avLst/>
            <a:gdLst>
              <a:gd name="T0" fmla="*/ 0 w 1387"/>
              <a:gd name="T1" fmla="*/ 2147483647 h 38"/>
              <a:gd name="T2" fmla="*/ 2147483647 w 1387"/>
              <a:gd name="T3" fmla="*/ 2147483647 h 38"/>
              <a:gd name="T4" fmla="*/ 2147483647 w 1387"/>
              <a:gd name="T5" fmla="*/ 0 h 38"/>
              <a:gd name="T6" fmla="*/ 0 60000 65536"/>
              <a:gd name="T7" fmla="*/ 0 60000 65536"/>
              <a:gd name="T8" fmla="*/ 0 60000 65536"/>
              <a:gd name="T9" fmla="*/ 0 w 1387"/>
              <a:gd name="T10" fmla="*/ 0 h 38"/>
              <a:gd name="T11" fmla="*/ 1387 w 1387"/>
              <a:gd name="T12" fmla="*/ 38 h 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7" h="38">
                <a:moveTo>
                  <a:pt x="0" y="38"/>
                </a:moveTo>
                <a:cubicBezTo>
                  <a:pt x="86" y="36"/>
                  <a:pt x="287" y="31"/>
                  <a:pt x="518" y="25"/>
                </a:cubicBezTo>
                <a:cubicBezTo>
                  <a:pt x="749" y="19"/>
                  <a:pt x="1242" y="4"/>
                  <a:pt x="1387" y="0"/>
                </a:cubicBezTo>
              </a:path>
            </a:pathLst>
          </a:custGeom>
          <a:noFill/>
          <a:ln w="50800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859" name="Text Box 32"/>
          <p:cNvSpPr txBox="1">
            <a:spLocks noChangeArrowheads="1"/>
          </p:cNvSpPr>
          <p:nvPr/>
        </p:nvSpPr>
        <p:spPr bwMode="auto">
          <a:xfrm>
            <a:off x="1752600" y="3429000"/>
            <a:ext cx="1371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(s, a) is a </a:t>
            </a:r>
            <a:r>
              <a:rPr lang="en-US" i="1" dirty="0">
                <a:solidFill>
                  <a:srgbClr val="008000"/>
                </a:solidFill>
                <a:latin typeface="Calibri"/>
                <a:cs typeface="Calibri"/>
              </a:rPr>
              <a:t>q-state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743429"/>
            <a:ext cx="3017838" cy="2259698"/>
          </a:xfrm>
          <a:prstGeom prst="rect">
            <a:avLst/>
          </a:prstGeom>
          <a:noFill/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34600" y="4345616"/>
            <a:ext cx="1844538" cy="1595768"/>
          </a:xfrm>
          <a:prstGeom prst="rect">
            <a:avLst/>
          </a:prstGeom>
          <a:noFill/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6000" y="1448716"/>
            <a:ext cx="2057400" cy="1442614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B199252-6E07-4AE0-AB44-40AAF36DFD50}"/>
                  </a:ext>
                </a:extLst>
              </p14:cNvPr>
              <p14:cNvContentPartPr/>
              <p14:nvPr/>
            </p14:nvContentPartPr>
            <p14:xfrm>
              <a:off x="4796640" y="1650960"/>
              <a:ext cx="1857240" cy="3984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B199252-6E07-4AE0-AB44-40AAF36DFD5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87280" y="1641600"/>
                <a:ext cx="1875960" cy="4002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Utilities of Sequences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9012" y="1248279"/>
            <a:ext cx="7875588" cy="499961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Utilities of Sequences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What preferences should an agent have over reward sequences?</a:t>
            </a:r>
          </a:p>
          <a:p>
            <a:endParaRPr lang="en-US" sz="2800" dirty="0"/>
          </a:p>
          <a:p>
            <a:r>
              <a:rPr lang="en-US" sz="2800" dirty="0"/>
              <a:t>More or less?</a:t>
            </a:r>
          </a:p>
          <a:p>
            <a:endParaRPr lang="en-US" sz="2800" dirty="0"/>
          </a:p>
          <a:p>
            <a:r>
              <a:rPr lang="en-US" sz="2800" dirty="0"/>
              <a:t>Now or later?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5200" y="3505497"/>
            <a:ext cx="4648200" cy="295079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124200" y="2123362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[1, 2, 2]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78253" y="2123362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[2, 3, 4]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94595" y="2123362"/>
            <a:ext cx="580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 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24200" y="3152717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[0, 0, 1]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78253" y="3152717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[1, 0, 0]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94595" y="3152717"/>
            <a:ext cx="580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 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Discounting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295400"/>
            <a:ext cx="11252200" cy="4729164"/>
          </a:xfrm>
        </p:spPr>
        <p:txBody>
          <a:bodyPr/>
          <a:lstStyle/>
          <a:p>
            <a:r>
              <a:rPr lang="en-US" sz="2800" dirty="0"/>
              <a:t>It’s reasonable to maximize the sum of rewards</a:t>
            </a:r>
          </a:p>
          <a:p>
            <a:r>
              <a:rPr lang="en-US" sz="2800" dirty="0"/>
              <a:t>It’s also reasonable to prefer rewards now to rewards later</a:t>
            </a:r>
          </a:p>
          <a:p>
            <a:r>
              <a:rPr lang="en-US" sz="2800" dirty="0"/>
              <a:t>One solution: values of rewards decay exponentially</a:t>
            </a:r>
          </a:p>
        </p:txBody>
      </p:sp>
      <p:pic>
        <p:nvPicPr>
          <p:cNvPr id="7171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5" cstate="print"/>
          <a:srcRect l="73764" t="76543" r="1569"/>
          <a:stretch>
            <a:fillRect/>
          </a:stretch>
        </p:blipFill>
        <p:spPr bwMode="auto">
          <a:xfrm>
            <a:off x="8003286" y="3276600"/>
            <a:ext cx="2283714" cy="14478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7800" y="2822143"/>
            <a:ext cx="2283714" cy="1975713"/>
          </a:xfrm>
          <a:prstGeom prst="rect">
            <a:avLst/>
          </a:prstGeom>
          <a:noFill/>
        </p:spPr>
      </p:pic>
      <p:pic>
        <p:nvPicPr>
          <p:cNvPr id="8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5" cstate="print"/>
          <a:srcRect l="73764" t="38272" r="1569" b="35802"/>
          <a:stretch>
            <a:fillRect/>
          </a:stretch>
        </p:blipFill>
        <p:spPr bwMode="auto">
          <a:xfrm>
            <a:off x="4802886" y="3048000"/>
            <a:ext cx="2283714" cy="1600200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1447800" y="54102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Worth Now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48200" y="541020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Worth Next Step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772400" y="54102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Worth In Two Steps</a:t>
            </a:r>
          </a:p>
        </p:txBody>
      </p:sp>
      <p:pic>
        <p:nvPicPr>
          <p:cNvPr id="2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2362200" y="4752676"/>
            <a:ext cx="211138" cy="351897"/>
          </a:xfrm>
          <a:prstGeom prst="rect">
            <a:avLst/>
          </a:prstGeom>
          <a:noFill/>
          <a:ln/>
          <a:effectLst/>
        </p:spPr>
      </p:pic>
      <p:pic>
        <p:nvPicPr>
          <p:cNvPr id="23" name="Picture 2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5791200" y="4853716"/>
            <a:ext cx="280688" cy="327002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8915165" y="4648200"/>
            <a:ext cx="514651" cy="560927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Discounting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524000"/>
            <a:ext cx="4845654" cy="4525963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How to discount?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Each time we descend a level, we multiply in the discount once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Why discount?</a:t>
            </a:r>
            <a:endParaRPr lang="en-US" sz="2400" dirty="0">
              <a:ea typeface="ＭＳ Ｐゴシック" pitchFamily="34" charset="-128"/>
              <a:sym typeface="Symbol" pitchFamily="18" charset="2"/>
            </a:endParaRPr>
          </a:p>
          <a:p>
            <a:pPr lvl="1"/>
            <a:r>
              <a:rPr lang="en-US" dirty="0">
                <a:ea typeface="ＭＳ Ｐゴシック" pitchFamily="34" charset="-128"/>
                <a:sym typeface="Symbol" pitchFamily="18" charset="2"/>
              </a:rPr>
              <a:t>Sooner rewards probably do have higher utility than later rewards</a:t>
            </a:r>
          </a:p>
          <a:p>
            <a:pPr lvl="1"/>
            <a:r>
              <a:rPr lang="en-US" dirty="0">
                <a:ea typeface="ＭＳ Ｐゴシック" pitchFamily="34" charset="-128"/>
                <a:sym typeface="Symbol" pitchFamily="18" charset="2"/>
              </a:rPr>
              <a:t>Also helps our algorithms converge</a:t>
            </a:r>
          </a:p>
          <a:p>
            <a:pPr marL="0" lvl="1" indent="0">
              <a:buNone/>
            </a:pPr>
            <a:endParaRPr lang="en-US" sz="2000" dirty="0">
              <a:ea typeface="ＭＳ Ｐゴシック" pitchFamily="34" charset="-128"/>
              <a:sym typeface="Symbol" pitchFamily="18" charset="2"/>
            </a:endParaRPr>
          </a:p>
        </p:txBody>
      </p:sp>
      <p:grpSp>
        <p:nvGrpSpPr>
          <p:cNvPr id="39939" name="Group 4"/>
          <p:cNvGrpSpPr>
            <a:grpSpLocks/>
          </p:cNvGrpSpPr>
          <p:nvPr/>
        </p:nvGrpSpPr>
        <p:grpSpPr bwMode="auto">
          <a:xfrm>
            <a:off x="8304213" y="1371600"/>
            <a:ext cx="2135187" cy="4875213"/>
            <a:chOff x="4085" y="960"/>
            <a:chExt cx="1345" cy="3071"/>
          </a:xfrm>
        </p:grpSpPr>
        <p:grpSp>
          <p:nvGrpSpPr>
            <p:cNvPr id="39947" name="Group 5"/>
            <p:cNvGrpSpPr>
              <a:grpSpLocks/>
            </p:cNvGrpSpPr>
            <p:nvPr/>
          </p:nvGrpSpPr>
          <p:grpSpPr bwMode="auto">
            <a:xfrm>
              <a:off x="4085" y="960"/>
              <a:ext cx="1291" cy="1202"/>
              <a:chOff x="2400" y="1401"/>
              <a:chExt cx="1392" cy="1296"/>
            </a:xfrm>
          </p:grpSpPr>
          <p:sp>
            <p:nvSpPr>
              <p:cNvPr id="39986" name="AutoShape 6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87" name="Group 7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40000" name="Line 8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1" name="Line 9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2" name="Line 10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3" name="Line 11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88" name="Oval 12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89" name="Group 13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96" name="Line 14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7" name="Line 15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8" name="Line 16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9" name="Line 17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90" name="Text Box 18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91" name="Text Box 19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92" name="Text Box 20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93" name="Text Box 21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94" name="AutoShape 22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95" name="Text Box 23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39948" name="Group 24"/>
            <p:cNvGrpSpPr>
              <a:grpSpLocks/>
            </p:cNvGrpSpPr>
            <p:nvPr/>
          </p:nvGrpSpPr>
          <p:grpSpPr bwMode="auto">
            <a:xfrm flipH="1">
              <a:off x="4128" y="1895"/>
              <a:ext cx="1302" cy="1201"/>
              <a:chOff x="2400" y="1401"/>
              <a:chExt cx="1392" cy="1296"/>
            </a:xfrm>
          </p:grpSpPr>
          <p:sp>
            <p:nvSpPr>
              <p:cNvPr id="39968" name="AutoShape 25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69" name="Group 26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39982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3" name="Line 28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4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5" name="Line 30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70" name="Oval 31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71" name="Group 32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78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79" name="Line 34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0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1" name="Line 36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72" name="Text Box 37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73" name="Text Box 38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74" name="Text Box 39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75" name="Text Box 40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76" name="AutoShape 41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77" name="Text Box 42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39949" name="Group 43"/>
            <p:cNvGrpSpPr>
              <a:grpSpLocks/>
            </p:cNvGrpSpPr>
            <p:nvPr/>
          </p:nvGrpSpPr>
          <p:grpSpPr bwMode="auto">
            <a:xfrm>
              <a:off x="4085" y="2829"/>
              <a:ext cx="1291" cy="1202"/>
              <a:chOff x="2400" y="1401"/>
              <a:chExt cx="1392" cy="1296"/>
            </a:xfrm>
          </p:grpSpPr>
          <p:sp>
            <p:nvSpPr>
              <p:cNvPr id="39950" name="AutoShape 44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51" name="Group 45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39964" name="Line 46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5" name="Line 47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6" name="Line 48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7" name="Line 49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52" name="Oval 50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53" name="Group 51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60" name="Line 52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1" name="Line 53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2" name="Line 54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3" name="Line 55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54" name="Text Box 56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55" name="Text Box 57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56" name="Text Box 58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57" name="Text Box 59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58" name="AutoShape 60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59" name="Text Box 61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</p:grpSp>
      <p:sp>
        <p:nvSpPr>
          <p:cNvPr id="39940" name="AutoShape 62"/>
          <p:cNvSpPr>
            <a:spLocks/>
          </p:cNvSpPr>
          <p:nvPr/>
        </p:nvSpPr>
        <p:spPr bwMode="auto">
          <a:xfrm>
            <a:off x="7772400" y="3505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1" name="AutoShape 63"/>
          <p:cNvSpPr>
            <a:spLocks/>
          </p:cNvSpPr>
          <p:nvPr/>
        </p:nvSpPr>
        <p:spPr bwMode="auto">
          <a:xfrm>
            <a:off x="7772400" y="1981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2" name="AutoShape 64"/>
          <p:cNvSpPr>
            <a:spLocks/>
          </p:cNvSpPr>
          <p:nvPr/>
        </p:nvSpPr>
        <p:spPr bwMode="auto">
          <a:xfrm>
            <a:off x="7772400" y="5029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72" name="Picture 7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162800" y="2312690"/>
            <a:ext cx="211138" cy="351897"/>
          </a:xfrm>
          <a:prstGeom prst="rect">
            <a:avLst/>
          </a:prstGeom>
          <a:noFill/>
          <a:ln/>
          <a:effectLst/>
        </p:spPr>
      </p:pic>
      <p:pic>
        <p:nvPicPr>
          <p:cNvPr id="73" name="Picture 7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7137699" y="3856766"/>
            <a:ext cx="280688" cy="327002"/>
          </a:xfrm>
          <a:prstGeom prst="rect">
            <a:avLst/>
          </a:prstGeom>
          <a:noFill/>
          <a:ln/>
          <a:effectLst/>
        </p:spPr>
      </p:pic>
      <p:pic>
        <p:nvPicPr>
          <p:cNvPr id="74" name="Picture 7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7056372" y="5225060"/>
            <a:ext cx="514651" cy="560927"/>
          </a:xfrm>
          <a:prstGeom prst="rect">
            <a:avLst/>
          </a:prstGeom>
          <a:noFill/>
          <a:ln/>
          <a:effectLst/>
        </p:spPr>
      </p:pic>
      <p:pic>
        <p:nvPicPr>
          <p:cNvPr id="69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9" cstate="print"/>
          <a:srcRect l="73764" t="76543" r="1569"/>
          <a:stretch>
            <a:fillRect/>
          </a:stretch>
        </p:blipFill>
        <p:spPr bwMode="auto">
          <a:xfrm>
            <a:off x="5486400" y="5181600"/>
            <a:ext cx="1562540" cy="990600"/>
          </a:xfrm>
          <a:prstGeom prst="rect">
            <a:avLst/>
          </a:prstGeom>
          <a:noFill/>
        </p:spPr>
      </p:pic>
      <p:pic>
        <p:nvPicPr>
          <p:cNvPr id="70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2600" y="1676400"/>
            <a:ext cx="1761584" cy="1524000"/>
          </a:xfrm>
          <a:prstGeom prst="rect">
            <a:avLst/>
          </a:prstGeom>
          <a:noFill/>
        </p:spPr>
      </p:pic>
      <p:pic>
        <p:nvPicPr>
          <p:cNvPr id="71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9" cstate="print"/>
          <a:srcRect l="73764" t="38272" r="1569" b="35802"/>
          <a:stretch>
            <a:fillRect/>
          </a:stretch>
        </p:blipFill>
        <p:spPr bwMode="auto">
          <a:xfrm>
            <a:off x="5562600" y="3429000"/>
            <a:ext cx="1566128" cy="10973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>
            <a:extLst>
              <a:ext uri="{FF2B5EF4-FFF2-40B4-BE49-F238E27FC236}">
                <a16:creationId xmlns:a16="http://schemas.microsoft.com/office/drawing/2014/main" id="{01CF06E2-9D2E-4F9D-80EE-E35C3221C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49481" y="1763939"/>
            <a:ext cx="6893038" cy="3687775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1"/>
            <a:ext cx="12192000" cy="1470025"/>
          </a:xfrm>
        </p:spPr>
        <p:txBody>
          <a:bodyPr>
            <a:normAutofit/>
          </a:bodyPr>
          <a:lstStyle/>
          <a:p>
            <a:r>
              <a:rPr lang="en-US" sz="4400" dirty="0"/>
              <a:t>AI: Representation and Problem Solving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267" dirty="0"/>
              <a:t>Markov Decision Processes</a:t>
            </a:r>
          </a:p>
        </p:txBody>
      </p:sp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0" y="5562600"/>
            <a:ext cx="12192000" cy="892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/>
              <a:t>Instructors: Pat Virtue &amp; Stephanie Rosenthal</a:t>
            </a:r>
          </a:p>
          <a:p>
            <a:pPr algn="ctr">
              <a:spcBef>
                <a:spcPct val="50000"/>
              </a:spcBef>
            </a:pPr>
            <a:r>
              <a:rPr lang="en-US" sz="1867" dirty="0"/>
              <a:t>Slide credits: CMU AI and http://ai.berkeley.edu</a:t>
            </a:r>
          </a:p>
        </p:txBody>
      </p:sp>
    </p:spTree>
    <p:extLst>
      <p:ext uri="{BB962C8B-B14F-4D97-AF65-F5344CB8AC3E}">
        <p14:creationId xmlns:p14="http://schemas.microsoft.com/office/powerpoint/2010/main" val="24040557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ea typeface="ＭＳ Ｐゴシック" pitchFamily="34" charset="-128"/>
              </a:rPr>
              <a:t>Piazza Poll 3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41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531867" y="1246449"/>
                <a:ext cx="7787540" cy="4525963"/>
              </a:xfrm>
            </p:spPr>
            <p:txBody>
              <a:bodyPr/>
              <a:lstStyle/>
              <a:p>
                <a:r>
                  <a:rPr lang="en-US" dirty="0">
                    <a:ea typeface="ＭＳ Ｐゴシック" pitchFamily="34" charset="-128"/>
                  </a:rPr>
                  <a:t>What is the value of U[2,4,8] </a:t>
                </a:r>
                <a:r>
                  <a:rPr lang="en-US" dirty="0">
                    <a:ea typeface="ＭＳ Ｐゴシック" pitchFamily="34" charset="-128"/>
                    <a:sym typeface="Symbol" pitchFamily="18" charset="2"/>
                  </a:rPr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ＭＳ Ｐゴシック" pitchFamily="34" charset="-128"/>
                        <a:sym typeface="Symbol" pitchFamily="18" charset="2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ＭＳ Ｐゴシック" pitchFamily="34" charset="-128"/>
                        <a:sym typeface="Symbol" pitchFamily="18" charset="2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ＭＳ Ｐゴシック" pitchFamily="34" charset="-128"/>
                        <a:sym typeface="Symbol" pitchFamily="18" charset="2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ＭＳ Ｐゴシック" pitchFamily="34" charset="-128"/>
                        <a:sym typeface="Symbol" pitchFamily="18" charset="2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ＭＳ Ｐゴシック" pitchFamily="34" charset="-128"/>
                        <a:sym typeface="Symbol" pitchFamily="18" charset="2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ＭＳ Ｐゴシック" pitchFamily="34" charset="-128"/>
                        <a:sym typeface="Symbol" pitchFamily="18" charset="2"/>
                      </a:rPr>
                      <m:t>?</m:t>
                    </m:r>
                  </m:oMath>
                </a14:m>
                <a:endParaRPr lang="en-US" dirty="0">
                  <a:ea typeface="ＭＳ Ｐゴシック" pitchFamily="34" charset="-128"/>
                  <a:sym typeface="Symbol" pitchFamily="18" charset="2"/>
                </a:endParaRPr>
              </a:p>
              <a:p>
                <a:endParaRPr lang="en-US" dirty="0">
                  <a:ea typeface="ＭＳ Ｐゴシック" pitchFamily="34" charset="-128"/>
                  <a:sym typeface="Symbol" pitchFamily="18" charset="2"/>
                </a:endParaRPr>
              </a:p>
              <a:p>
                <a:pPr marL="514350" lvl="1" indent="-514350">
                  <a:buFont typeface="+mj-lt"/>
                  <a:buAutoNum type="alphaUcPeriod"/>
                </a:pPr>
                <a:r>
                  <a:rPr lang="en-US" sz="2800" dirty="0">
                    <a:ea typeface="ＭＳ Ｐゴシック" pitchFamily="34" charset="-128"/>
                    <a:sym typeface="Symbol" pitchFamily="18" charset="2"/>
                  </a:rPr>
                  <a:t>3</a:t>
                </a:r>
              </a:p>
              <a:p>
                <a:pPr marL="514350" lvl="1" indent="-514350">
                  <a:buFont typeface="+mj-lt"/>
                  <a:buAutoNum type="alphaUcPeriod"/>
                </a:pPr>
                <a:r>
                  <a:rPr lang="en-US" sz="2800" dirty="0">
                    <a:ea typeface="ＭＳ Ｐゴシック" pitchFamily="34" charset="-128"/>
                    <a:sym typeface="Symbol" pitchFamily="18" charset="2"/>
                  </a:rPr>
                  <a:t>6</a:t>
                </a:r>
              </a:p>
              <a:p>
                <a:pPr marL="514350" lvl="1" indent="-514350">
                  <a:buFont typeface="+mj-lt"/>
                  <a:buAutoNum type="alphaUcPeriod"/>
                </a:pPr>
                <a:r>
                  <a:rPr lang="en-US" sz="2800" dirty="0">
                    <a:ea typeface="ＭＳ Ｐゴシック" pitchFamily="34" charset="-128"/>
                    <a:sym typeface="Symbol" pitchFamily="18" charset="2"/>
                  </a:rPr>
                  <a:t>7</a:t>
                </a:r>
              </a:p>
              <a:p>
                <a:pPr marL="514350" lvl="1" indent="-514350">
                  <a:buFont typeface="+mj-lt"/>
                  <a:buAutoNum type="alphaUcPeriod"/>
                </a:pPr>
                <a:r>
                  <a:rPr lang="en-US" sz="2800" dirty="0">
                    <a:ea typeface="ＭＳ Ｐゴシック" pitchFamily="34" charset="-128"/>
                    <a:sym typeface="Symbol" pitchFamily="18" charset="2"/>
                  </a:rPr>
                  <a:t>14</a:t>
                </a:r>
              </a:p>
              <a:p>
                <a:pPr marL="0" lvl="1" indent="0">
                  <a:buNone/>
                </a:pPr>
                <a:endParaRPr lang="en-US" sz="2800" dirty="0">
                  <a:ea typeface="ＭＳ Ｐゴシック" pitchFamily="34" charset="-128"/>
                  <a:sym typeface="Symbol" pitchFamily="18" charset="2"/>
                </a:endParaRPr>
              </a:p>
              <a:p>
                <a:pPr marL="0" lvl="1" indent="0">
                  <a:buNone/>
                </a:pPr>
                <a:endParaRPr lang="en-US" sz="2800" dirty="0">
                  <a:ea typeface="ＭＳ Ｐゴシック" pitchFamily="34" charset="-128"/>
                </a:endParaRPr>
              </a:p>
              <a:p>
                <a:pPr marL="0" lvl="1" indent="0">
                  <a:buNone/>
                </a:pPr>
                <a:r>
                  <a:rPr lang="en-US" sz="2800" dirty="0">
                    <a:solidFill>
                      <a:schemeClr val="accent1">
                        <a:lumMod val="75000"/>
                      </a:schemeClr>
                    </a:solidFill>
                    <a:ea typeface="ＭＳ Ｐゴシック" pitchFamily="34" charset="-128"/>
                  </a:rPr>
                  <a:t>Bonus: What is the value of U[8,4,2] </a:t>
                </a:r>
                <a:r>
                  <a:rPr lang="en-US" sz="2800" dirty="0">
                    <a:solidFill>
                      <a:schemeClr val="accent1">
                        <a:lumMod val="75000"/>
                      </a:schemeClr>
                    </a:solidFill>
                    <a:ea typeface="ＭＳ Ｐゴシック" pitchFamily="34" charset="-128"/>
                    <a:sym typeface="Symbol" pitchFamily="18" charset="2"/>
                  </a:rPr>
                  <a:t>with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sym typeface="Symbol" pitchFamily="18" charset="2"/>
                      </a:rPr>
                      <m:t>𝛾</m:t>
                    </m:r>
                    <m:r>
                      <a:rPr lang="en-US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sym typeface="Symbol" pitchFamily="18" charset="2"/>
                      </a:rPr>
                      <m:t>=</m:t>
                    </m:r>
                    <m:r>
                      <a:rPr lang="en-US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sym typeface="Symbol" pitchFamily="18" charset="2"/>
                      </a:rPr>
                      <m:t>0</m:t>
                    </m:r>
                    <m:r>
                      <a:rPr lang="en-US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sym typeface="Symbol" pitchFamily="18" charset="2"/>
                      </a:rPr>
                      <m:t>.</m:t>
                    </m:r>
                    <m:r>
                      <a:rPr lang="en-US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sym typeface="Symbol" pitchFamily="18" charset="2"/>
                      </a:rPr>
                      <m:t>5</m:t>
                    </m:r>
                    <m:r>
                      <a:rPr lang="en-US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sym typeface="Symbol" pitchFamily="18" charset="2"/>
                      </a:rPr>
                      <m:t>?</m:t>
                    </m:r>
                  </m:oMath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  <a:ea typeface="ＭＳ Ｐゴシック" pitchFamily="34" charset="-128"/>
                  <a:sym typeface="Symbol" pitchFamily="18" charset="2"/>
                </a:endParaRPr>
              </a:p>
              <a:p>
                <a:pPr marL="0" lvl="1" indent="0">
                  <a:buNone/>
                </a:pPr>
                <a:endParaRPr lang="en-US" sz="2800" dirty="0">
                  <a:ea typeface="ＭＳ Ｐゴシック" pitchFamily="34" charset="-128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174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1867" y="1246449"/>
                <a:ext cx="7787540" cy="4525963"/>
              </a:xfrm>
              <a:blipFill>
                <a:blip r:embed="rId3"/>
                <a:stretch>
                  <a:fillRect l="-1643" t="-2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639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ea typeface="ＭＳ Ｐゴシック" pitchFamily="34" charset="-128"/>
              </a:rPr>
              <a:t>Piazza Poll 3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41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531867" y="1246449"/>
                <a:ext cx="7787540" cy="4525963"/>
              </a:xfrm>
            </p:spPr>
            <p:txBody>
              <a:bodyPr/>
              <a:lstStyle/>
              <a:p>
                <a:r>
                  <a:rPr lang="en-US" dirty="0">
                    <a:ea typeface="ＭＳ Ｐゴシック" pitchFamily="34" charset="-128"/>
                  </a:rPr>
                  <a:t>What is the value of U[2,4,8] </a:t>
                </a:r>
                <a:r>
                  <a:rPr lang="en-US" dirty="0">
                    <a:ea typeface="ＭＳ Ｐゴシック" pitchFamily="34" charset="-128"/>
                    <a:sym typeface="Symbol" pitchFamily="18" charset="2"/>
                  </a:rPr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ＭＳ Ｐゴシック" pitchFamily="34" charset="-128"/>
                        <a:sym typeface="Symbol" pitchFamily="18" charset="2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ＭＳ Ｐゴシック" pitchFamily="34" charset="-128"/>
                        <a:sym typeface="Symbol" pitchFamily="18" charset="2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ＭＳ Ｐゴシック" pitchFamily="34" charset="-128"/>
                        <a:sym typeface="Symbol" pitchFamily="18" charset="2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ＭＳ Ｐゴシック" pitchFamily="34" charset="-128"/>
                        <a:sym typeface="Symbol" pitchFamily="18" charset="2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ＭＳ Ｐゴシック" pitchFamily="34" charset="-128"/>
                        <a:sym typeface="Symbol" pitchFamily="18" charset="2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ＭＳ Ｐゴシック" pitchFamily="34" charset="-128"/>
                        <a:sym typeface="Symbol" pitchFamily="18" charset="2"/>
                      </a:rPr>
                      <m:t>?</m:t>
                    </m:r>
                  </m:oMath>
                </a14:m>
                <a:endParaRPr lang="en-US" dirty="0">
                  <a:ea typeface="ＭＳ Ｐゴシック" pitchFamily="34" charset="-128"/>
                  <a:sym typeface="Symbol" pitchFamily="18" charset="2"/>
                </a:endParaRPr>
              </a:p>
              <a:p>
                <a:endParaRPr lang="en-US" dirty="0">
                  <a:ea typeface="ＭＳ Ｐゴシック" pitchFamily="34" charset="-128"/>
                  <a:sym typeface="Symbol" pitchFamily="18" charset="2"/>
                </a:endParaRPr>
              </a:p>
              <a:p>
                <a:pPr marL="514350" lvl="1" indent="-514350">
                  <a:buFont typeface="+mj-lt"/>
                  <a:buAutoNum type="alphaUcPeriod"/>
                </a:pPr>
                <a:r>
                  <a:rPr lang="en-US" sz="2800" dirty="0">
                    <a:ea typeface="ＭＳ Ｐゴシック" pitchFamily="34" charset="-128"/>
                    <a:sym typeface="Symbol" pitchFamily="18" charset="2"/>
                  </a:rPr>
                  <a:t>3</a:t>
                </a:r>
              </a:p>
              <a:p>
                <a:pPr marL="514350" lvl="1" indent="-514350">
                  <a:buFont typeface="+mj-lt"/>
                  <a:buAutoNum type="alphaUcPeriod"/>
                </a:pPr>
                <a:r>
                  <a:rPr lang="en-US" sz="2800" dirty="0">
                    <a:ea typeface="ＭＳ Ｐゴシック" pitchFamily="34" charset="-128"/>
                    <a:sym typeface="Symbol" pitchFamily="18" charset="2"/>
                  </a:rPr>
                  <a:t>6</a:t>
                </a:r>
              </a:p>
              <a:p>
                <a:pPr marL="514350" lvl="1" indent="-514350">
                  <a:buFont typeface="+mj-lt"/>
                  <a:buAutoNum type="alphaUcPeriod"/>
                </a:pPr>
                <a:r>
                  <a:rPr lang="en-US" sz="2800" dirty="0">
                    <a:ea typeface="ＭＳ Ｐゴシック" pitchFamily="34" charset="-128"/>
                    <a:sym typeface="Symbol" pitchFamily="18" charset="2"/>
                  </a:rPr>
                  <a:t>7</a:t>
                </a:r>
              </a:p>
              <a:p>
                <a:pPr marL="514350" lvl="1" indent="-514350">
                  <a:buFont typeface="+mj-lt"/>
                  <a:buAutoNum type="alphaUcPeriod"/>
                </a:pPr>
                <a:r>
                  <a:rPr lang="en-US" sz="2800" dirty="0">
                    <a:ea typeface="ＭＳ Ｐゴシック" pitchFamily="34" charset="-128"/>
                    <a:sym typeface="Symbol" pitchFamily="18" charset="2"/>
                  </a:rPr>
                  <a:t>14</a:t>
                </a:r>
              </a:p>
              <a:p>
                <a:pPr marL="0" lvl="1" indent="0">
                  <a:buNone/>
                </a:pPr>
                <a:endParaRPr lang="en-US" sz="2800" dirty="0">
                  <a:ea typeface="ＭＳ Ｐゴシック" pitchFamily="34" charset="-128"/>
                  <a:sym typeface="Symbol" pitchFamily="18" charset="2"/>
                </a:endParaRPr>
              </a:p>
              <a:p>
                <a:pPr marL="0" lvl="1" indent="0">
                  <a:buNone/>
                </a:pPr>
                <a:endParaRPr lang="en-US" sz="2800" dirty="0">
                  <a:ea typeface="ＭＳ Ｐゴシック" pitchFamily="34" charset="-128"/>
                </a:endParaRPr>
              </a:p>
              <a:p>
                <a:pPr marL="0" lvl="1" indent="0">
                  <a:buNone/>
                </a:pPr>
                <a:r>
                  <a:rPr lang="en-US" sz="2800" dirty="0">
                    <a:solidFill>
                      <a:schemeClr val="accent1">
                        <a:lumMod val="75000"/>
                      </a:schemeClr>
                    </a:solidFill>
                    <a:ea typeface="ＭＳ Ｐゴシック" pitchFamily="34" charset="-128"/>
                  </a:rPr>
                  <a:t>Bonus: What is the value of U[8,4,2] </a:t>
                </a:r>
                <a:r>
                  <a:rPr lang="en-US" sz="2800" dirty="0">
                    <a:solidFill>
                      <a:schemeClr val="accent1">
                        <a:lumMod val="75000"/>
                      </a:schemeClr>
                    </a:solidFill>
                    <a:ea typeface="ＭＳ Ｐゴシック" pitchFamily="34" charset="-128"/>
                    <a:sym typeface="Symbol" pitchFamily="18" charset="2"/>
                  </a:rPr>
                  <a:t>with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sym typeface="Symbol" pitchFamily="18" charset="2"/>
                      </a:rPr>
                      <m:t>𝛾</m:t>
                    </m:r>
                    <m:r>
                      <a:rPr lang="en-US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sym typeface="Symbol" pitchFamily="18" charset="2"/>
                      </a:rPr>
                      <m:t>=</m:t>
                    </m:r>
                    <m:r>
                      <a:rPr lang="en-US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sym typeface="Symbol" pitchFamily="18" charset="2"/>
                      </a:rPr>
                      <m:t>0</m:t>
                    </m:r>
                    <m:r>
                      <a:rPr lang="en-US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sym typeface="Symbol" pitchFamily="18" charset="2"/>
                      </a:rPr>
                      <m:t>.</m:t>
                    </m:r>
                    <m:r>
                      <a:rPr lang="en-US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sym typeface="Symbol" pitchFamily="18" charset="2"/>
                      </a:rPr>
                      <m:t>5</m:t>
                    </m:r>
                    <m:r>
                      <a:rPr lang="en-US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sym typeface="Symbol" pitchFamily="18" charset="2"/>
                      </a:rPr>
                      <m:t>?</m:t>
                    </m:r>
                  </m:oMath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  <a:ea typeface="ＭＳ Ｐゴシック" pitchFamily="34" charset="-128"/>
                  <a:sym typeface="Symbol" pitchFamily="18" charset="2"/>
                </a:endParaRPr>
              </a:p>
              <a:p>
                <a:pPr marL="0" lvl="1" indent="0">
                  <a:buNone/>
                </a:pPr>
                <a:endParaRPr lang="en-US" sz="2800" dirty="0">
                  <a:ea typeface="ＭＳ Ｐゴシック" pitchFamily="34" charset="-128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174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1867" y="1246449"/>
                <a:ext cx="7787540" cy="4525963"/>
              </a:xfrm>
              <a:blipFill>
                <a:blip r:embed="rId3"/>
                <a:stretch>
                  <a:fillRect l="-1643" t="-2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57A7D0F-1C95-4821-9A40-C65E644CF47B}"/>
                  </a:ext>
                </a:extLst>
              </p14:cNvPr>
              <p14:cNvContentPartPr/>
              <p14:nvPr/>
            </p14:nvContentPartPr>
            <p14:xfrm>
              <a:off x="143640" y="2181600"/>
              <a:ext cx="11207880" cy="3919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57A7D0F-1C95-4821-9A40-C65E644CF47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280" y="2172240"/>
                <a:ext cx="11226600" cy="393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701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Stationary Preferences</a:t>
            </a:r>
          </a:p>
        </p:txBody>
      </p:sp>
      <p:sp>
        <p:nvSpPr>
          <p:cNvPr id="1724419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92964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Theorem: if we assume </a:t>
            </a:r>
            <a:r>
              <a:rPr lang="en-US" sz="2800" dirty="0">
                <a:solidFill>
                  <a:srgbClr val="C00000"/>
                </a:solidFill>
                <a:ea typeface="ＭＳ Ｐゴシック" pitchFamily="34" charset="-128"/>
              </a:rPr>
              <a:t>stationary preferences</a:t>
            </a:r>
            <a:r>
              <a:rPr lang="en-US" sz="2800" dirty="0">
                <a:ea typeface="ＭＳ Ｐゴシック" pitchFamily="34" charset="-128"/>
              </a:rPr>
              <a:t>:</a:t>
            </a: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Then: there are only two ways to define utilities</a:t>
            </a:r>
          </a:p>
          <a:p>
            <a:pPr lvl="1">
              <a:lnSpc>
                <a:spcPct val="90000"/>
              </a:lnSpc>
            </a:pPr>
            <a:endParaRPr lang="en-US" sz="1100" dirty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Additive utility:</a:t>
            </a:r>
          </a:p>
          <a:p>
            <a:pPr lvl="1">
              <a:lnSpc>
                <a:spcPct val="90000"/>
              </a:lnSpc>
            </a:pPr>
            <a:endParaRPr lang="en-US" sz="1200" dirty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Discounted utility:</a:t>
            </a:r>
          </a:p>
        </p:txBody>
      </p:sp>
      <p:pic>
        <p:nvPicPr>
          <p:cNvPr id="172442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 l="45437" t="34977" r="45475" b="36323"/>
          <a:stretch>
            <a:fillRect/>
          </a:stretch>
        </p:blipFill>
        <p:spPr bwMode="auto">
          <a:xfrm rot="5400000">
            <a:off x="4191000" y="2755900"/>
            <a:ext cx="5080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625985" y="5544338"/>
            <a:ext cx="5795912" cy="319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10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630537" y="6092162"/>
            <a:ext cx="5955524" cy="364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3432" y="1320800"/>
            <a:ext cx="3927056" cy="3276600"/>
          </a:xfrm>
          <a:prstGeom prst="rect">
            <a:avLst/>
          </a:prstGeom>
          <a:noFill/>
        </p:spPr>
      </p:pic>
      <p:pic>
        <p:nvPicPr>
          <p:cNvPr id="12" name="Picture 11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2514600" y="2184808"/>
            <a:ext cx="3733800" cy="405992"/>
          </a:xfrm>
          <a:prstGeom prst="rect">
            <a:avLst/>
          </a:prstGeom>
        </p:spPr>
      </p:pic>
      <p:pic>
        <p:nvPicPr>
          <p:cNvPr id="14" name="Picture 13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2209800" y="3327888"/>
            <a:ext cx="4398499" cy="405912"/>
          </a:xfrm>
          <a:prstGeom prst="rect">
            <a:avLst/>
          </a:prstGeom>
          <a:noFill/>
          <a:ln/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394FF46-80A4-4B18-8A0B-2FBBA72E89BD}"/>
                  </a:ext>
                </a:extLst>
              </p14:cNvPr>
              <p14:cNvContentPartPr/>
              <p14:nvPr/>
            </p14:nvContentPartPr>
            <p14:xfrm>
              <a:off x="697320" y="2102400"/>
              <a:ext cx="8010000" cy="4413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394FF46-80A4-4B18-8A0B-2FBBA72E89B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87960" y="2093040"/>
                <a:ext cx="8028720" cy="4431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Discounting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11480800" cy="4729164"/>
          </a:xfrm>
        </p:spPr>
        <p:txBody>
          <a:bodyPr/>
          <a:lstStyle/>
          <a:p>
            <a:r>
              <a:rPr lang="en-US" sz="2800" dirty="0"/>
              <a:t>Given:</a:t>
            </a:r>
          </a:p>
          <a:p>
            <a:pPr marL="0" lvl="1" indent="0">
              <a:buNone/>
            </a:pPr>
            <a:endParaRPr lang="en-US" sz="4000" dirty="0"/>
          </a:p>
          <a:p>
            <a:pPr lvl="1"/>
            <a:r>
              <a:rPr lang="en-US" sz="2400" dirty="0"/>
              <a:t>Actions: East, West, and Exit (only available in exit states a, e)</a:t>
            </a:r>
          </a:p>
          <a:p>
            <a:pPr lvl="1"/>
            <a:r>
              <a:rPr lang="en-US" sz="2400" dirty="0"/>
              <a:t>Transitions: deterministic</a:t>
            </a:r>
          </a:p>
          <a:p>
            <a:endParaRPr lang="en-US" sz="2800" dirty="0"/>
          </a:p>
          <a:p>
            <a:r>
              <a:rPr lang="en-US" sz="2800" dirty="0"/>
              <a:t>For </a:t>
            </a:r>
            <a:r>
              <a:rPr lang="en-US" sz="2800" dirty="0">
                <a:sym typeface="Symbol" charset="0"/>
              </a:rPr>
              <a:t></a:t>
            </a:r>
            <a:r>
              <a:rPr lang="en-US" sz="2800" dirty="0"/>
              <a:t> = 1, what is the optimal policy?</a:t>
            </a:r>
          </a:p>
          <a:p>
            <a:pPr lvl="2"/>
            <a:endParaRPr lang="en-US" sz="2000" dirty="0"/>
          </a:p>
          <a:p>
            <a:r>
              <a:rPr lang="en-US" sz="2800" dirty="0"/>
              <a:t>For </a:t>
            </a:r>
            <a:r>
              <a:rPr lang="en-US" sz="2800" dirty="0">
                <a:sym typeface="Symbol" charset="0"/>
              </a:rPr>
              <a:t></a:t>
            </a:r>
            <a:r>
              <a:rPr lang="en-US" sz="2800" dirty="0"/>
              <a:t> = 0.1, what is the optimal policy?</a:t>
            </a:r>
          </a:p>
          <a:p>
            <a:pPr lvl="2"/>
            <a:endParaRPr lang="en-US" sz="2000" dirty="0"/>
          </a:p>
          <a:p>
            <a:r>
              <a:rPr lang="en-US" sz="2800" dirty="0"/>
              <a:t>For which </a:t>
            </a:r>
            <a:r>
              <a:rPr lang="en-US" sz="2800" dirty="0">
                <a:sym typeface="Symbol" charset="0"/>
              </a:rPr>
              <a:t></a:t>
            </a:r>
            <a:r>
              <a:rPr lang="en-US" sz="2800" dirty="0">
                <a:latin typeface="cmmi10"/>
                <a:ea typeface="cmmi10"/>
                <a:cs typeface="cmmi10"/>
              </a:rPr>
              <a:t> </a:t>
            </a:r>
            <a:r>
              <a:rPr lang="en-US" sz="2800" dirty="0"/>
              <a:t>are West and East equally good when in state d?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215799" y="1092200"/>
            <a:ext cx="3594100" cy="1168400"/>
            <a:chOff x="3352800" y="3505200"/>
            <a:chExt cx="3594100" cy="1168400"/>
          </a:xfrm>
        </p:grpSpPr>
        <p:pic>
          <p:nvPicPr>
            <p:cNvPr id="4" name="Picture 3" descr="discountin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800" y="3505200"/>
              <a:ext cx="3594100" cy="11684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486400" y="3733800"/>
              <a:ext cx="533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9372600" y="1676400"/>
            <a:ext cx="5334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8229600" y="3657600"/>
            <a:ext cx="3289300" cy="685800"/>
            <a:chOff x="7870815" y="3645405"/>
            <a:chExt cx="3289300" cy="685800"/>
          </a:xfrm>
        </p:grpSpPr>
        <p:pic>
          <p:nvPicPr>
            <p:cNvPr id="17" name="Picture 16" descr="discountin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0815" y="3645405"/>
              <a:ext cx="3289300" cy="6858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9886156" y="3760395"/>
              <a:ext cx="533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229600" y="4572000"/>
            <a:ext cx="3289300" cy="685800"/>
            <a:chOff x="7870815" y="3645405"/>
            <a:chExt cx="3289300" cy="685800"/>
          </a:xfrm>
        </p:grpSpPr>
        <p:pic>
          <p:nvPicPr>
            <p:cNvPr id="21" name="Picture 20" descr="discountin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0815" y="3645405"/>
              <a:ext cx="3289300" cy="685800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9886156" y="3760395"/>
              <a:ext cx="533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7B62CBF-0CA0-4C1E-93A4-168A78BD5D1F}"/>
                  </a:ext>
                </a:extLst>
              </p14:cNvPr>
              <p14:cNvContentPartPr/>
              <p14:nvPr/>
            </p14:nvContentPartPr>
            <p14:xfrm>
              <a:off x="8713440" y="2223360"/>
              <a:ext cx="3291120" cy="4323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7B62CBF-0CA0-4C1E-93A4-168A78BD5D1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04080" y="2214000"/>
                <a:ext cx="3309840" cy="434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67319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Infinite Utilities?!</a:t>
            </a:r>
          </a:p>
        </p:txBody>
      </p:sp>
      <p:sp>
        <p:nvSpPr>
          <p:cNvPr id="17254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0896600" cy="5105400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buFont typeface="Wingdings" charset="0"/>
              <a:buChar char="§"/>
              <a:defRPr/>
            </a:pPr>
            <a:r>
              <a:rPr lang="en-US" sz="2800" dirty="0"/>
              <a:t> Problem: What if the game lasts forever?  Do we get infinite rewards?</a:t>
            </a:r>
          </a:p>
          <a:p>
            <a:pPr lvl="3">
              <a:buFont typeface="Wingdings" charset="0"/>
              <a:buChar char="§"/>
              <a:defRPr/>
            </a:pPr>
            <a:endParaRPr lang="en-US" sz="1000" dirty="0"/>
          </a:p>
          <a:p>
            <a:pPr>
              <a:buFont typeface="Wingdings" charset="0"/>
              <a:buChar char="§"/>
              <a:defRPr/>
            </a:pPr>
            <a:r>
              <a:rPr lang="en-US" sz="2800" dirty="0"/>
              <a:t> Solutions: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sz="2400" dirty="0"/>
              <a:t>Finite horizon: (similar to depth-limited search)</a:t>
            </a:r>
          </a:p>
          <a:p>
            <a:pPr lvl="2">
              <a:buFont typeface="Wingdings" charset="0"/>
              <a:buChar char="§"/>
              <a:defRPr/>
            </a:pPr>
            <a:r>
              <a:rPr lang="en-US" sz="2400" dirty="0"/>
              <a:t>Terminate episodes after a fixed T steps (e.g. life)</a:t>
            </a:r>
          </a:p>
          <a:p>
            <a:pPr lvl="2">
              <a:buFont typeface="Wingdings" charset="0"/>
              <a:buChar char="§"/>
              <a:defRPr/>
            </a:pPr>
            <a:r>
              <a:rPr lang="en-US" sz="2400" dirty="0"/>
              <a:t>Gives </a:t>
            </a:r>
            <a:r>
              <a:rPr lang="en-US" sz="2400" dirty="0" err="1"/>
              <a:t>nonstationary</a:t>
            </a:r>
            <a:r>
              <a:rPr lang="en-US" sz="2400" dirty="0"/>
              <a:t> policies (</a:t>
            </a:r>
            <a:r>
              <a:rPr lang="en-US" sz="2400" dirty="0">
                <a:sym typeface="Symbol" charset="0"/>
              </a:rPr>
              <a:t> depends on time left)</a:t>
            </a:r>
          </a:p>
          <a:p>
            <a:pPr lvl="7">
              <a:defRPr/>
            </a:pPr>
            <a:endParaRPr lang="en-US" sz="800" dirty="0">
              <a:sym typeface="Symbol" charset="0"/>
            </a:endParaRPr>
          </a:p>
          <a:p>
            <a:pPr lvl="1">
              <a:buFont typeface="Wingdings" charset="0"/>
              <a:buChar char="§"/>
              <a:defRPr/>
            </a:pPr>
            <a:r>
              <a:rPr lang="en-US" sz="2400" dirty="0">
                <a:sym typeface="Symbol" charset="0"/>
              </a:rPr>
              <a:t>Discounting: use 0 &lt;  &lt; 1</a:t>
            </a:r>
          </a:p>
          <a:p>
            <a:pPr lvl="1">
              <a:buFont typeface="Wingdings" charset="0"/>
              <a:buChar char="§"/>
              <a:defRPr/>
            </a:pPr>
            <a:endParaRPr lang="en-US" sz="2800" dirty="0">
              <a:sym typeface="Symbol" charset="0"/>
            </a:endParaRPr>
          </a:p>
          <a:p>
            <a:pPr lvl="1">
              <a:buFont typeface="Wingdings" charset="0"/>
              <a:buChar char="§"/>
              <a:defRPr/>
            </a:pPr>
            <a:endParaRPr lang="en-US" sz="2800" dirty="0">
              <a:sym typeface="Symbol" charset="0"/>
            </a:endParaRPr>
          </a:p>
          <a:p>
            <a:pPr lvl="2">
              <a:buFont typeface="Wingdings" charset="0"/>
              <a:buChar char="§"/>
              <a:defRPr/>
            </a:pPr>
            <a:r>
              <a:rPr lang="en-US" sz="2400" dirty="0">
                <a:sym typeface="Symbol" charset="0"/>
              </a:rPr>
              <a:t>Smaller  means smaller </a:t>
            </a:r>
            <a:r>
              <a:rPr lang="ja-JP" altLang="en-US" sz="2400" dirty="0">
                <a:sym typeface="Symbol" charset="0"/>
              </a:rPr>
              <a:t>“</a:t>
            </a:r>
            <a:r>
              <a:rPr lang="en-US" altLang="ja-JP" sz="2400" dirty="0">
                <a:sym typeface="Symbol" charset="0"/>
              </a:rPr>
              <a:t>horizon</a:t>
            </a:r>
            <a:r>
              <a:rPr lang="ja-JP" altLang="en-US" sz="2400" dirty="0">
                <a:sym typeface="Symbol" charset="0"/>
              </a:rPr>
              <a:t>”</a:t>
            </a:r>
            <a:r>
              <a:rPr lang="en-US" altLang="ja-JP" sz="2400" dirty="0">
                <a:sym typeface="Symbol" charset="0"/>
              </a:rPr>
              <a:t> – shorter term focus</a:t>
            </a:r>
          </a:p>
          <a:p>
            <a:pPr lvl="8">
              <a:buClr>
                <a:srgbClr val="000000"/>
              </a:buClr>
              <a:defRPr/>
            </a:pPr>
            <a:endParaRPr lang="en-US" sz="800" dirty="0">
              <a:solidFill>
                <a:srgbClr val="000000"/>
              </a:solidFill>
              <a:sym typeface="Symbol" charset="0"/>
            </a:endParaRPr>
          </a:p>
          <a:p>
            <a:pPr lvl="1">
              <a:buClr>
                <a:srgbClr val="000000"/>
              </a:buClr>
              <a:buFont typeface="Wingdings" charset="0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sym typeface="Symbol" charset="0"/>
              </a:rPr>
              <a:t>Absorbing state: guarantee that for every policy, a terminal state will eventually be reached (like </a:t>
            </a:r>
            <a:r>
              <a:rPr lang="ja-JP" altLang="en-US" sz="2400" dirty="0">
                <a:solidFill>
                  <a:srgbClr val="000000"/>
                </a:solidFill>
                <a:sym typeface="Symbol" charset="0"/>
              </a:rPr>
              <a:t>“</a:t>
            </a:r>
            <a:r>
              <a:rPr lang="en-US" altLang="ja-JP" sz="2400" dirty="0">
                <a:solidFill>
                  <a:srgbClr val="000000"/>
                </a:solidFill>
                <a:sym typeface="Symbol" charset="0"/>
              </a:rPr>
              <a:t>overheated</a:t>
            </a:r>
            <a:r>
              <a:rPr lang="ja-JP" altLang="en-US" sz="2400" dirty="0">
                <a:solidFill>
                  <a:srgbClr val="000000"/>
                </a:solidFill>
                <a:sym typeface="Symbol" charset="0"/>
              </a:rPr>
              <a:t>”</a:t>
            </a:r>
            <a:r>
              <a:rPr lang="en-US" altLang="ja-JP" sz="2400" dirty="0">
                <a:solidFill>
                  <a:srgbClr val="000000"/>
                </a:solidFill>
                <a:sym typeface="Symbol" charset="0"/>
              </a:rPr>
              <a:t> for racing)</a:t>
            </a:r>
          </a:p>
          <a:p>
            <a:pPr lvl="1">
              <a:buFont typeface="Wingdings" charset="0"/>
              <a:buChar char="§"/>
              <a:defRPr/>
            </a:pPr>
            <a:endParaRPr lang="en-US" sz="2400" dirty="0">
              <a:sym typeface="Symbol" charset="0"/>
            </a:endParaRPr>
          </a:p>
        </p:txBody>
      </p:sp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1905127" y="4275285"/>
            <a:ext cx="5222620" cy="714014"/>
          </a:xfrm>
          <a:prstGeom prst="rect">
            <a:avLst/>
          </a:prstGeom>
          <a:noFill/>
          <a:ln/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70415" y="2362387"/>
            <a:ext cx="3759585" cy="1752226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D049982-0DBD-4185-9525-75DEF3041312}"/>
                  </a:ext>
                </a:extLst>
              </p14:cNvPr>
              <p14:cNvContentPartPr/>
              <p14:nvPr/>
            </p14:nvContentPartPr>
            <p14:xfrm>
              <a:off x="2207160" y="4126680"/>
              <a:ext cx="8659440" cy="2435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D049982-0DBD-4185-9525-75DEF30413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97800" y="4117320"/>
                <a:ext cx="8678160" cy="2454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Recap: Defining MDPs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443036"/>
            <a:ext cx="11379200" cy="472916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Markov decision processes: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Set of states S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Start state s</a:t>
            </a:r>
            <a:r>
              <a:rPr lang="en-US" baseline="-25000" dirty="0">
                <a:ea typeface="ＭＳ Ｐゴシック" pitchFamily="34" charset="-128"/>
              </a:rPr>
              <a:t>0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Set of actions A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Transitions P(</a:t>
            </a:r>
            <a:r>
              <a:rPr lang="en-US" dirty="0" err="1">
                <a:ea typeface="ＭＳ Ｐゴシック" pitchFamily="34" charset="-128"/>
              </a:rPr>
              <a:t>s’</a:t>
            </a:r>
            <a:r>
              <a:rPr lang="en-US" altLang="ja-JP" dirty="0" err="1">
                <a:ea typeface="ＭＳ Ｐゴシック" pitchFamily="34" charset="-128"/>
              </a:rPr>
              <a:t>|s,a</a:t>
            </a:r>
            <a:r>
              <a:rPr lang="en-US" altLang="ja-JP" dirty="0">
                <a:ea typeface="ＭＳ Ｐゴシック" pitchFamily="34" charset="-128"/>
              </a:rPr>
              <a:t>) (or T(</a:t>
            </a:r>
            <a:r>
              <a:rPr lang="en-US" altLang="ja-JP" dirty="0" err="1">
                <a:ea typeface="ＭＳ Ｐゴシック" pitchFamily="34" charset="-128"/>
              </a:rPr>
              <a:t>s,a,s</a:t>
            </a:r>
            <a:r>
              <a:rPr lang="en-US" altLang="ja-JP" dirty="0">
                <a:ea typeface="ＭＳ Ｐゴシック" pitchFamily="34" charset="-128"/>
              </a:rPr>
              <a:t>’))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Rewards R(</a:t>
            </a:r>
            <a:r>
              <a:rPr lang="en-US" dirty="0" err="1">
                <a:ea typeface="ＭＳ Ｐゴシック" pitchFamily="34" charset="-128"/>
              </a:rPr>
              <a:t>s,a,s</a:t>
            </a:r>
            <a:r>
              <a:rPr lang="en-US" dirty="0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) (and discount </a:t>
            </a:r>
            <a:r>
              <a:rPr lang="en-US" altLang="ja-JP" dirty="0">
                <a:ea typeface="ＭＳ Ｐゴシック" pitchFamily="34" charset="-128"/>
                <a:sym typeface="Symbol" pitchFamily="18" charset="2"/>
              </a:rPr>
              <a:t></a:t>
            </a:r>
            <a:r>
              <a:rPr lang="en-US" altLang="ja-JP" dirty="0">
                <a:ea typeface="ＭＳ Ｐゴシック" pitchFamily="34" charset="-128"/>
              </a:rPr>
              <a:t>)</a:t>
            </a:r>
          </a:p>
          <a:p>
            <a:pPr lvl="1">
              <a:lnSpc>
                <a:spcPct val="80000"/>
              </a:lnSpc>
            </a:pPr>
            <a:endParaRPr lang="en-US" baseline="-25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baseline="-250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MDP quantities so far: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Policy = Choice of action for each state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Utility = sum of (discounted) rewards</a:t>
            </a:r>
          </a:p>
        </p:txBody>
      </p:sp>
      <p:grpSp>
        <p:nvGrpSpPr>
          <p:cNvPr id="41987" name="Group 4"/>
          <p:cNvGrpSpPr>
            <a:grpSpLocks/>
          </p:cNvGrpSpPr>
          <p:nvPr/>
        </p:nvGrpSpPr>
        <p:grpSpPr bwMode="auto">
          <a:xfrm>
            <a:off x="8001000" y="1600200"/>
            <a:ext cx="3048000" cy="2754586"/>
            <a:chOff x="2400" y="1401"/>
            <a:chExt cx="1392" cy="1258"/>
          </a:xfrm>
        </p:grpSpPr>
        <p:sp>
          <p:nvSpPr>
            <p:cNvPr id="41989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41990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003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4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5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6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41991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41992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41999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0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1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2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41993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41994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41995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41996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 dirty="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41997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1998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6DB7A18-2E5D-43B0-B965-E87E72A51F4A}"/>
                  </a:ext>
                </a:extLst>
              </p14:cNvPr>
              <p14:cNvContentPartPr/>
              <p14:nvPr/>
            </p14:nvContentPartPr>
            <p14:xfrm>
              <a:off x="700920" y="2125080"/>
              <a:ext cx="4768200" cy="3285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6DB7A18-2E5D-43B0-B965-E87E72A51F4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1560" y="2115720"/>
                <a:ext cx="4786920" cy="3304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MDPs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6187" y="1667339"/>
            <a:ext cx="7313613" cy="427579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Quantities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1295400"/>
            <a:ext cx="6705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value</a:t>
            </a:r>
            <a:r>
              <a:rPr kumimoji="0" lang="en-US" sz="2800" b="0" i="0" u="none" strike="noStrike" kern="0" cap="none" spc="0" normalizeH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(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utility) of a state s: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V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(s) = expected utility starting in s and acting optimally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value (utility) of a q-state (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s,a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Q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s,a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 = expected utility starting out having taken action a from state s and (thereafter) acting optimally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itchFamily="34" charset="0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optimal policy: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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(s) = optimal action from state s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8732838" y="2209800"/>
            <a:ext cx="350837" cy="276225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8615363" y="4468813"/>
            <a:ext cx="350837" cy="276225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 sz="2000">
              <a:latin typeface="Calibri"/>
              <a:cs typeface="Calibri"/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H="1">
            <a:off x="7504113" y="2498725"/>
            <a:ext cx="1403350" cy="8064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 flipH="1">
            <a:off x="8382000" y="2498725"/>
            <a:ext cx="525463" cy="8064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8907463" y="2498725"/>
            <a:ext cx="525462" cy="6905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0" name="Oval 11"/>
          <p:cNvSpPr>
            <a:spLocks noChangeArrowheads="1"/>
          </p:cNvSpPr>
          <p:nvPr/>
        </p:nvSpPr>
        <p:spPr bwMode="auto">
          <a:xfrm>
            <a:off x="8264525" y="3305175"/>
            <a:ext cx="292100" cy="28733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auto">
          <a:xfrm flipH="1">
            <a:off x="7696200" y="3592513"/>
            <a:ext cx="690563" cy="4651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2" name="Line 14"/>
          <p:cNvSpPr>
            <a:spLocks noChangeShapeType="1"/>
          </p:cNvSpPr>
          <p:nvPr/>
        </p:nvSpPr>
        <p:spPr bwMode="auto">
          <a:xfrm>
            <a:off x="8386763" y="3592513"/>
            <a:ext cx="757237" cy="3889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 flipH="1">
            <a:off x="7945438" y="3592513"/>
            <a:ext cx="441325" cy="8636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>
            <a:off x="8386763" y="3592513"/>
            <a:ext cx="423862" cy="86360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8674100" y="2740025"/>
            <a:ext cx="2921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a</a:t>
            </a:r>
          </a:p>
        </p:txBody>
      </p: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9083675" y="2209800"/>
            <a:ext cx="2921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7" name="Text Box 19"/>
          <p:cNvSpPr txBox="1">
            <a:spLocks noChangeArrowheads="1"/>
          </p:cNvSpPr>
          <p:nvPr/>
        </p:nvSpPr>
        <p:spPr bwMode="auto">
          <a:xfrm>
            <a:off x="8991600" y="4456113"/>
            <a:ext cx="381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sz="2000">
                <a:solidFill>
                  <a:srgbClr val="0000FF"/>
                </a:solidFill>
                <a:latin typeface="Calibri"/>
                <a:cs typeface="Calibri"/>
              </a:rPr>
              <a:t>s’</a:t>
            </a:r>
          </a:p>
        </p:txBody>
      </p:sp>
      <p:sp>
        <p:nvSpPr>
          <p:cNvPr id="18" name="Text Box 20"/>
          <p:cNvSpPr txBox="1">
            <a:spLocks noChangeArrowheads="1"/>
          </p:cNvSpPr>
          <p:nvPr/>
        </p:nvSpPr>
        <p:spPr bwMode="auto">
          <a:xfrm>
            <a:off x="8556625" y="3305175"/>
            <a:ext cx="584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s, a</a:t>
            </a:r>
          </a:p>
        </p:txBody>
      </p:sp>
      <p:sp>
        <p:nvSpPr>
          <p:cNvPr id="19" name="Line 22"/>
          <p:cNvSpPr>
            <a:spLocks noChangeShapeType="1"/>
          </p:cNvSpPr>
          <p:nvPr/>
        </p:nvSpPr>
        <p:spPr bwMode="auto">
          <a:xfrm flipH="1">
            <a:off x="7388225" y="4745038"/>
            <a:ext cx="1401763" cy="4032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20" name="Line 24"/>
          <p:cNvSpPr>
            <a:spLocks noChangeShapeType="1"/>
          </p:cNvSpPr>
          <p:nvPr/>
        </p:nvSpPr>
        <p:spPr bwMode="auto">
          <a:xfrm flipH="1">
            <a:off x="8264525" y="4745038"/>
            <a:ext cx="525463" cy="4032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21" name="Line 25"/>
          <p:cNvSpPr>
            <a:spLocks noChangeShapeType="1"/>
          </p:cNvSpPr>
          <p:nvPr/>
        </p:nvSpPr>
        <p:spPr bwMode="auto">
          <a:xfrm>
            <a:off x="8789988" y="4745038"/>
            <a:ext cx="527050" cy="3444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22" name="Text Box 27"/>
          <p:cNvSpPr txBox="1">
            <a:spLocks noChangeArrowheads="1"/>
          </p:cNvSpPr>
          <p:nvPr/>
        </p:nvSpPr>
        <p:spPr bwMode="auto">
          <a:xfrm>
            <a:off x="9723438" y="4016375"/>
            <a:ext cx="216376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sz="2400" dirty="0" err="1">
                <a:solidFill>
                  <a:srgbClr val="C00000"/>
                </a:solidFill>
                <a:latin typeface="Calibri"/>
                <a:cs typeface="Calibri"/>
              </a:rPr>
              <a:t>s,a,s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’) is a </a:t>
            </a:r>
            <a:b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</a:br>
            <a:r>
              <a:rPr lang="en-US" sz="2400" i="1" dirty="0">
                <a:solidFill>
                  <a:srgbClr val="C00000"/>
                </a:solidFill>
                <a:latin typeface="Calibri"/>
                <a:cs typeface="Calibri"/>
              </a:rPr>
              <a:t>transition</a:t>
            </a:r>
          </a:p>
        </p:txBody>
      </p:sp>
      <p:sp>
        <p:nvSpPr>
          <p:cNvPr id="23" name="Text Box 28"/>
          <p:cNvSpPr txBox="1">
            <a:spLocks noChangeArrowheads="1"/>
          </p:cNvSpPr>
          <p:nvPr/>
        </p:nvSpPr>
        <p:spPr bwMode="auto">
          <a:xfrm>
            <a:off x="7924800" y="4008438"/>
            <a:ext cx="8191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s,a,s’</a:t>
            </a:r>
          </a:p>
        </p:txBody>
      </p:sp>
      <p:sp>
        <p:nvSpPr>
          <p:cNvPr id="24" name="Text Box 30"/>
          <p:cNvSpPr txBox="1">
            <a:spLocks noChangeArrowheads="1"/>
          </p:cNvSpPr>
          <p:nvPr/>
        </p:nvSpPr>
        <p:spPr bwMode="auto">
          <a:xfrm>
            <a:off x="9723438" y="2076450"/>
            <a:ext cx="105251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rgbClr val="0000FF"/>
                </a:solidFill>
                <a:latin typeface="Calibri"/>
                <a:cs typeface="Calibri"/>
              </a:rPr>
              <a:t>s is a </a:t>
            </a:r>
            <a:r>
              <a:rPr lang="en-US" sz="2400" i="1" dirty="0">
                <a:solidFill>
                  <a:srgbClr val="0000FF"/>
                </a:solidFill>
                <a:latin typeface="Calibri"/>
                <a:cs typeface="Calibri"/>
              </a:rPr>
              <a:t>state</a:t>
            </a:r>
          </a:p>
        </p:txBody>
      </p:sp>
      <p:sp>
        <p:nvSpPr>
          <p:cNvPr id="25" name="Text Box 32"/>
          <p:cNvSpPr txBox="1">
            <a:spLocks noChangeArrowheads="1"/>
          </p:cNvSpPr>
          <p:nvPr/>
        </p:nvSpPr>
        <p:spPr bwMode="auto">
          <a:xfrm>
            <a:off x="9723438" y="3048000"/>
            <a:ext cx="1295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rgbClr val="008000"/>
                </a:solidFill>
                <a:latin typeface="Calibri"/>
                <a:cs typeface="Calibri"/>
              </a:rPr>
              <a:t>(s, a) is a </a:t>
            </a:r>
            <a:r>
              <a:rPr lang="en-US" sz="2400" i="1" dirty="0">
                <a:solidFill>
                  <a:srgbClr val="008000"/>
                </a:solidFill>
                <a:latin typeface="Calibri"/>
                <a:cs typeface="Calibri"/>
              </a:rPr>
              <a:t>q-state</a:t>
            </a:r>
          </a:p>
        </p:txBody>
      </p:sp>
      <p:sp>
        <p:nvSpPr>
          <p:cNvPr id="26" name="Text Box 28"/>
          <p:cNvSpPr txBox="1">
            <a:spLocks noChangeArrowheads="1"/>
          </p:cNvSpPr>
          <p:nvPr/>
        </p:nvSpPr>
        <p:spPr bwMode="auto">
          <a:xfrm>
            <a:off x="5867400" y="6488112"/>
            <a:ext cx="6324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 –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gridworld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values (L8D4)]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0B53444-E37C-4EFC-99C9-AB6E2740C941}"/>
                  </a:ext>
                </a:extLst>
              </p14:cNvPr>
              <p14:cNvContentPartPr/>
              <p14:nvPr/>
            </p14:nvContentPartPr>
            <p14:xfrm>
              <a:off x="731520" y="2009880"/>
              <a:ext cx="1180080" cy="555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0B53444-E37C-4EFC-99C9-AB6E2740C9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2160" y="2000520"/>
                <a:ext cx="1198800" cy="574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V Values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</a:t>
            </a:r>
          </a:p>
          <a:p>
            <a:r>
              <a:rPr lang="en-US" dirty="0">
                <a:latin typeface="Calibri"/>
                <a:cs typeface="Calibri"/>
              </a:rPr>
              <a:t>Discount = 1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6" name="Picture 5" descr="Screen Shot 2014-08-10 at 7.36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892" y="1143000"/>
            <a:ext cx="6188217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221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Q Values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</a:t>
            </a:r>
          </a:p>
          <a:p>
            <a:r>
              <a:rPr lang="en-US" dirty="0">
                <a:latin typeface="Calibri"/>
                <a:cs typeface="Calibri"/>
              </a:rPr>
              <a:t>Discount = 1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7" name="Picture 6" descr="Screen Shot 2014-08-10 at 7.37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355" y="1143000"/>
            <a:ext cx="6169291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16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00BB84A-EC5A-4A3E-B39C-E504E23CA4E8}"/>
                  </a:ext>
                </a:extLst>
              </p:cNvPr>
              <p:cNvSpPr txBox="1"/>
              <p:nvPr/>
            </p:nvSpPr>
            <p:spPr>
              <a:xfrm>
                <a:off x="3351830" y="3666397"/>
                <a:ext cx="4344844" cy="1531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00E8"/>
                            </a:solidFill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li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lim>
                    </m:limLow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sz="2400" b="0" dirty="0"/>
                  <a:t>,</a:t>
                </a:r>
              </a:p>
              <a:p>
                <a:r>
                  <a:rPr lang="en-US" sz="2400" b="0" dirty="0"/>
                  <a:t>       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𝑟𝑒𝑠𝑢𝑙𝑡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00BB84A-EC5A-4A3E-B39C-E504E23CA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830" y="3666397"/>
                <a:ext cx="4344844" cy="1531830"/>
              </a:xfrm>
              <a:prstGeom prst="rect">
                <a:avLst/>
              </a:prstGeom>
              <a:blipFill>
                <a:blip r:embed="rId3"/>
                <a:stretch>
                  <a:fillRect t="-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6F5263B-9871-4E86-900F-E6FBDEB712FE}"/>
                  </a:ext>
                </a:extLst>
              </p:cNvPr>
              <p:cNvSpPr txBox="1"/>
              <p:nvPr/>
            </p:nvSpPr>
            <p:spPr>
              <a:xfrm>
                <a:off x="3352799" y="3671002"/>
                <a:ext cx="4471137" cy="1531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00E8"/>
                            </a:solidFill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li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lim>
                    </m:limLow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sz="2400" b="0" dirty="0"/>
                  <a:t>,</a:t>
                </a:r>
              </a:p>
              <a:p>
                <a:r>
                  <a:rPr lang="en-US" sz="2400" dirty="0"/>
                  <a:t>        </a:t>
                </a:r>
                <a:r>
                  <a:rPr lang="en-US" sz="2400" b="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𝑟𝑒𝑠𝑢𝑙𝑡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6F5263B-9871-4E86-900F-E6FBDEB71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799" y="3671002"/>
                <a:ext cx="4471137" cy="1531830"/>
              </a:xfrm>
              <a:prstGeom prst="rect">
                <a:avLst/>
              </a:prstGeom>
              <a:blipFill>
                <a:blip r:embed="rId4"/>
                <a:stretch>
                  <a:fillRect t="-3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89EE407-AD31-400B-BCD1-1C3EBD8EF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Minimax Notation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4857C9-F644-4DA0-86AA-E9D257ADEA8B}"/>
              </a:ext>
            </a:extLst>
          </p:cNvPr>
          <p:cNvGrpSpPr/>
          <p:nvPr/>
        </p:nvGrpSpPr>
        <p:grpSpPr>
          <a:xfrm>
            <a:off x="658500" y="1630026"/>
            <a:ext cx="954505" cy="1119558"/>
            <a:chOff x="7128501" y="1326408"/>
            <a:chExt cx="954505" cy="1119558"/>
          </a:xfrm>
        </p:grpSpPr>
        <p:sp>
          <p:nvSpPr>
            <p:cNvPr id="11" name="Triangle 25">
              <a:extLst>
                <a:ext uri="{FF2B5EF4-FFF2-40B4-BE49-F238E27FC236}">
                  <a16:creationId xmlns:a16="http://schemas.microsoft.com/office/drawing/2014/main" id="{E2D4A0CE-00AE-468F-91E0-4EB5A51B84C0}"/>
                </a:ext>
              </a:extLst>
            </p:cNvPr>
            <p:cNvSpPr/>
            <p:nvPr/>
          </p:nvSpPr>
          <p:spPr>
            <a:xfrm>
              <a:off x="7315200" y="1326408"/>
              <a:ext cx="485695" cy="385427"/>
            </a:xfrm>
            <a:prstGeom prst="triangle">
              <a:avLst/>
            </a:prstGeom>
            <a:solidFill>
              <a:srgbClr val="0000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9DF2F67-BF8B-4DC0-AC7A-0E9A6978C5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28501" y="1711836"/>
              <a:ext cx="429548" cy="72110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77C476F-9C40-405C-B0F1-5025E0CD71FE}"/>
                </a:ext>
              </a:extLst>
            </p:cNvPr>
            <p:cNvCxnSpPr>
              <a:cxnSpLocks/>
            </p:cNvCxnSpPr>
            <p:nvPr/>
          </p:nvCxnSpPr>
          <p:spPr>
            <a:xfrm>
              <a:off x="7558049" y="1711836"/>
              <a:ext cx="524957" cy="73413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43A00E-20BF-48CB-999D-1D0D7B4D7287}"/>
                  </a:ext>
                </a:extLst>
              </p:cNvPr>
              <p:cNvSpPr txBox="1"/>
              <p:nvPr/>
            </p:nvSpPr>
            <p:spPr>
              <a:xfrm>
                <a:off x="2895600" y="1600200"/>
                <a:ext cx="4928337" cy="14562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00E8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lim>
                    </m:limLow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sz="2400" b="0" dirty="0"/>
                  <a:t>,</a:t>
                </a:r>
              </a:p>
              <a:p>
                <a:r>
                  <a:rPr lang="en-US" sz="2400" dirty="0"/>
                  <a:t>	   </a:t>
                </a:r>
                <a:r>
                  <a:rPr lang="en-US" sz="2400" b="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𝑟𝑒𝑠𝑢𝑙𝑡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43A00E-20BF-48CB-999D-1D0D7B4D7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1600200"/>
                <a:ext cx="4928337" cy="1456232"/>
              </a:xfrm>
              <a:prstGeom prst="rect">
                <a:avLst/>
              </a:prstGeom>
              <a:blipFill>
                <a:blip r:embed="rId5"/>
                <a:stretch>
                  <a:fillRect t="-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DDA2131C-0D76-410A-A4C6-664C05A29146}"/>
              </a:ext>
            </a:extLst>
          </p:cNvPr>
          <p:cNvGrpSpPr/>
          <p:nvPr/>
        </p:nvGrpSpPr>
        <p:grpSpPr>
          <a:xfrm>
            <a:off x="610794" y="3647438"/>
            <a:ext cx="1269270" cy="1111773"/>
            <a:chOff x="6972475" y="1326408"/>
            <a:chExt cx="1269270" cy="1111773"/>
          </a:xfrm>
        </p:grpSpPr>
        <p:sp>
          <p:nvSpPr>
            <p:cNvPr id="18" name="Triangle 25">
              <a:extLst>
                <a:ext uri="{FF2B5EF4-FFF2-40B4-BE49-F238E27FC236}">
                  <a16:creationId xmlns:a16="http://schemas.microsoft.com/office/drawing/2014/main" id="{0C9B5D50-2D93-4BC9-9AFF-AB953CB311C1}"/>
                </a:ext>
              </a:extLst>
            </p:cNvPr>
            <p:cNvSpPr/>
            <p:nvPr/>
          </p:nvSpPr>
          <p:spPr>
            <a:xfrm>
              <a:off x="7315200" y="1326408"/>
              <a:ext cx="485695" cy="385427"/>
            </a:xfrm>
            <a:prstGeom prst="triangle">
              <a:avLst/>
            </a:prstGeom>
            <a:solidFill>
              <a:srgbClr val="0000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FE72108-4D1B-4201-AA24-27CB43B91A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2475" y="1711836"/>
              <a:ext cx="585576" cy="7263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A38EA4D-2262-4890-AC09-4DB3B3C91263}"/>
                </a:ext>
              </a:extLst>
            </p:cNvPr>
            <p:cNvCxnSpPr>
              <a:cxnSpLocks/>
            </p:cNvCxnSpPr>
            <p:nvPr/>
          </p:nvCxnSpPr>
          <p:spPr>
            <a:xfrm>
              <a:off x="7558049" y="1711836"/>
              <a:ext cx="683696" cy="7263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F815CF5-DB23-42A5-A90C-B069E2E38989}"/>
                  </a:ext>
                </a:extLst>
              </p14:cNvPr>
              <p14:cNvContentPartPr/>
              <p14:nvPr/>
            </p14:nvContentPartPr>
            <p14:xfrm>
              <a:off x="212040" y="1353960"/>
              <a:ext cx="8821800" cy="3057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F815CF5-DB23-42A5-A90C-B069E2E3898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2680" y="1344600"/>
                <a:ext cx="8840520" cy="307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705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8" grpId="1"/>
      <p:bldP spid="3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V Values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1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39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811" y="1143000"/>
            <a:ext cx="617837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840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Q Values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1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39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107" y="1143000"/>
            <a:ext cx="619578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669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V Values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0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65" y="1134664"/>
            <a:ext cx="6215470" cy="572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4151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Q Values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0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41" y="1143000"/>
            <a:ext cx="621551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596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V Values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-0.1</a:t>
            </a:r>
          </a:p>
        </p:txBody>
      </p:sp>
      <p:pic>
        <p:nvPicPr>
          <p:cNvPr id="3" name="Picture 2" descr="Screen Shot 2014-08-10 at 7.42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182" y="1143000"/>
            <a:ext cx="620563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375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Q Values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-0.1</a:t>
            </a:r>
          </a:p>
        </p:txBody>
      </p:sp>
      <p:pic>
        <p:nvPicPr>
          <p:cNvPr id="3" name="Picture 2" descr="Screen Shot 2014-08-10 at 7.42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416" y="1175632"/>
            <a:ext cx="6161168" cy="568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371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Values of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Fundamental operation: compute the (</a:t>
            </a:r>
            <a:r>
              <a:rPr lang="en-US" sz="2800" dirty="0" err="1"/>
              <a:t>expectimax</a:t>
            </a:r>
            <a:r>
              <a:rPr lang="en-US" sz="2800" dirty="0"/>
              <a:t>) value of a state</a:t>
            </a:r>
          </a:p>
          <a:p>
            <a:pPr lvl="1"/>
            <a:r>
              <a:rPr lang="en-US" sz="2400" dirty="0"/>
              <a:t>Expected utility under optimal action</a:t>
            </a:r>
          </a:p>
          <a:p>
            <a:pPr lvl="1"/>
            <a:r>
              <a:rPr lang="en-US" sz="2400" dirty="0"/>
              <a:t>Average sum of (discounted) rewards</a:t>
            </a:r>
          </a:p>
          <a:p>
            <a:pPr lvl="1"/>
            <a:r>
              <a:rPr lang="en-US" sz="2400" dirty="0"/>
              <a:t>This is just what </a:t>
            </a:r>
            <a:r>
              <a:rPr lang="en-US" sz="2400" dirty="0" err="1"/>
              <a:t>expectimax</a:t>
            </a:r>
            <a:r>
              <a:rPr lang="en-US" sz="2400" dirty="0"/>
              <a:t> computed!</a:t>
            </a:r>
          </a:p>
          <a:p>
            <a:pPr lvl="1"/>
            <a:endParaRPr lang="en-US" sz="2400" dirty="0"/>
          </a:p>
          <a:p>
            <a:r>
              <a:rPr lang="en-US" sz="2800" dirty="0"/>
              <a:t>Recursive definition of value:</a:t>
            </a:r>
          </a:p>
        </p:txBody>
      </p:sp>
      <p:pic>
        <p:nvPicPr>
          <p:cNvPr id="52" name="Picture 5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70835" y="4343400"/>
            <a:ext cx="3078105" cy="405370"/>
          </a:xfrm>
          <a:prstGeom prst="rect">
            <a:avLst/>
          </a:prstGeom>
          <a:noFill/>
          <a:ln/>
          <a:effectLst/>
        </p:spPr>
      </p:pic>
      <p:pic>
        <p:nvPicPr>
          <p:cNvPr id="48" name="Picture 4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371443" y="5727700"/>
            <a:ext cx="6950388" cy="690805"/>
          </a:xfrm>
          <a:prstGeom prst="rect">
            <a:avLst/>
          </a:prstGeom>
          <a:noFill/>
          <a:ln/>
          <a:effectLst/>
        </p:spPr>
      </p:pic>
      <p:pic>
        <p:nvPicPr>
          <p:cNvPr id="47" name="Picture 4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378073" y="4986337"/>
            <a:ext cx="5556003" cy="593269"/>
          </a:xfrm>
          <a:prstGeom prst="rect">
            <a:avLst/>
          </a:prstGeom>
          <a:noFill/>
          <a:ln/>
          <a:effectLst/>
        </p:spPr>
      </p:pic>
      <p:grpSp>
        <p:nvGrpSpPr>
          <p:cNvPr id="27" name="Group 4"/>
          <p:cNvGrpSpPr>
            <a:grpSpLocks/>
          </p:cNvGrpSpPr>
          <p:nvPr/>
        </p:nvGrpSpPr>
        <p:grpSpPr bwMode="auto">
          <a:xfrm>
            <a:off x="8229600" y="2133600"/>
            <a:ext cx="3048000" cy="2815896"/>
            <a:chOff x="2400" y="1401"/>
            <a:chExt cx="1392" cy="1286"/>
          </a:xfrm>
        </p:grpSpPr>
        <p:sp>
          <p:nvSpPr>
            <p:cNvPr id="28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/>
            </a:p>
          </p:txBody>
        </p:sp>
        <p:grpSp>
          <p:nvGrpSpPr>
            <p:cNvPr id="29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30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800"/>
            </a:p>
          </p:txBody>
        </p:sp>
        <p:grpSp>
          <p:nvGrpSpPr>
            <p:cNvPr id="31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8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39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40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41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32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dirty="0"/>
                <a:t>a</a:t>
              </a:r>
            </a:p>
          </p:txBody>
        </p:sp>
        <p:sp>
          <p:nvSpPr>
            <p:cNvPr id="33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dirty="0">
                  <a:solidFill>
                    <a:srgbClr val="0000FF"/>
                  </a:solidFill>
                </a:rPr>
                <a:t>s</a:t>
              </a:r>
            </a:p>
          </p:txBody>
        </p:sp>
        <p:sp>
          <p:nvSpPr>
            <p:cNvPr id="34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dirty="0">
                  <a:solidFill>
                    <a:srgbClr val="008000"/>
                  </a:solidFill>
                </a:rPr>
                <a:t>s, a</a:t>
              </a:r>
            </a:p>
          </p:txBody>
        </p:sp>
        <p:sp>
          <p:nvSpPr>
            <p:cNvPr id="35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dirty="0" err="1"/>
                <a:t>s,a,s</a:t>
              </a:r>
              <a:r>
                <a:rPr lang="ja-JP" altLang="en-US" sz="2800"/>
                <a:t>’</a:t>
              </a:r>
              <a:endParaRPr lang="en-US" sz="2800" dirty="0"/>
            </a:p>
          </p:txBody>
        </p:sp>
        <p:sp>
          <p:nvSpPr>
            <p:cNvPr id="36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800"/>
            </a:p>
          </p:txBody>
        </p:sp>
        <p:sp>
          <p:nvSpPr>
            <p:cNvPr id="37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800" dirty="0">
                  <a:solidFill>
                    <a:srgbClr val="0000FF"/>
                  </a:solidFill>
                </a:rPr>
                <a:t>s</a:t>
              </a:r>
              <a:r>
                <a:rPr lang="ja-JP" altLang="en-US" sz="2800">
                  <a:solidFill>
                    <a:srgbClr val="0000FF"/>
                  </a:solidFill>
                </a:rPr>
                <a:t>’</a:t>
              </a:r>
              <a:endParaRPr lang="en-US" sz="2800" dirty="0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Racing Search Tree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3362" y="1295400"/>
            <a:ext cx="928190" cy="610285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54642" y="3124200"/>
            <a:ext cx="1014614" cy="639346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24561" y="4941332"/>
            <a:ext cx="984797" cy="697468"/>
          </a:xfrm>
          <a:prstGeom prst="rect">
            <a:avLst/>
          </a:prstGeom>
          <a:noFill/>
        </p:spPr>
      </p:pic>
      <p:sp>
        <p:nvSpPr>
          <p:cNvPr id="8" name="Oval 7"/>
          <p:cNvSpPr/>
          <p:nvPr/>
        </p:nvSpPr>
        <p:spPr>
          <a:xfrm>
            <a:off x="17706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7904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5" idx="2"/>
            <a:endCxn id="9" idx="1"/>
          </p:cNvCxnSpPr>
          <p:nvPr/>
        </p:nvCxnSpPr>
        <p:spPr>
          <a:xfrm>
            <a:off x="5207457" y="1905685"/>
            <a:ext cx="2627658" cy="3487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  <a:endCxn id="8" idx="7"/>
          </p:cNvCxnSpPr>
          <p:nvPr/>
        </p:nvCxnSpPr>
        <p:spPr>
          <a:xfrm flipH="1">
            <a:off x="2030841" y="1905685"/>
            <a:ext cx="3176616" cy="3487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6004" y="3124200"/>
            <a:ext cx="928190" cy="610285"/>
          </a:xfrm>
          <a:prstGeom prst="rect">
            <a:avLst/>
          </a:prstGeom>
          <a:noFill/>
        </p:spPr>
      </p:pic>
      <p:cxnSp>
        <p:nvCxnSpPr>
          <p:cNvPr id="17" name="Straight Arrow Connector 16"/>
          <p:cNvCxnSpPr>
            <a:stCxn id="9" idx="4"/>
            <a:endCxn id="16" idx="0"/>
          </p:cNvCxnSpPr>
          <p:nvPr/>
        </p:nvCxnSpPr>
        <p:spPr>
          <a:xfrm flipH="1">
            <a:off x="6030099" y="2514600"/>
            <a:ext cx="1912779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4"/>
            <a:endCxn id="6" idx="0"/>
          </p:cNvCxnSpPr>
          <p:nvPr/>
        </p:nvCxnSpPr>
        <p:spPr>
          <a:xfrm>
            <a:off x="7942878" y="2514600"/>
            <a:ext cx="2219072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1204" y="3123515"/>
            <a:ext cx="928190" cy="610285"/>
          </a:xfrm>
          <a:prstGeom prst="rect">
            <a:avLst/>
          </a:prstGeom>
          <a:noFill/>
        </p:spPr>
      </p:pic>
      <p:cxnSp>
        <p:nvCxnSpPr>
          <p:cNvPr id="26" name="Straight Arrow Connector 25"/>
          <p:cNvCxnSpPr>
            <a:stCxn id="8" idx="4"/>
            <a:endCxn id="25" idx="0"/>
          </p:cNvCxnSpPr>
          <p:nvPr/>
        </p:nvCxnSpPr>
        <p:spPr>
          <a:xfrm flipH="1">
            <a:off x="1915299" y="2514600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2842" y="5029200"/>
            <a:ext cx="1014614" cy="639346"/>
          </a:xfrm>
          <a:prstGeom prst="rect">
            <a:avLst/>
          </a:prstGeom>
          <a:noFill/>
        </p:spPr>
      </p:pic>
      <p:sp>
        <p:nvSpPr>
          <p:cNvPr id="30" name="Oval 29"/>
          <p:cNvSpPr/>
          <p:nvPr/>
        </p:nvSpPr>
        <p:spPr>
          <a:xfrm>
            <a:off x="76452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7800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25" idx="2"/>
            <a:endCxn id="31" idx="1"/>
          </p:cNvCxnSpPr>
          <p:nvPr/>
        </p:nvCxnSpPr>
        <p:spPr>
          <a:xfrm>
            <a:off x="1915299" y="3733800"/>
            <a:ext cx="909378" cy="4249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5" idx="2"/>
            <a:endCxn id="30" idx="7"/>
          </p:cNvCxnSpPr>
          <p:nvPr/>
        </p:nvCxnSpPr>
        <p:spPr>
          <a:xfrm flipH="1">
            <a:off x="1024683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08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35" name="Straight Arrow Connector 34"/>
          <p:cNvCxnSpPr>
            <a:stCxn id="31" idx="4"/>
            <a:endCxn id="34" idx="0"/>
          </p:cNvCxnSpPr>
          <p:nvPr/>
        </p:nvCxnSpPr>
        <p:spPr>
          <a:xfrm flipH="1">
            <a:off x="25248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4"/>
            <a:endCxn id="29" idx="0"/>
          </p:cNvCxnSpPr>
          <p:nvPr/>
        </p:nvCxnSpPr>
        <p:spPr>
          <a:xfrm>
            <a:off x="29324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604" y="5027830"/>
            <a:ext cx="928190" cy="610285"/>
          </a:xfrm>
          <a:prstGeom prst="rect">
            <a:avLst/>
          </a:prstGeom>
          <a:noFill/>
        </p:spPr>
      </p:pic>
      <p:cxnSp>
        <p:nvCxnSpPr>
          <p:cNvPr id="38" name="Straight Arrow Connector 37"/>
          <p:cNvCxnSpPr>
            <a:stCxn id="30" idx="4"/>
            <a:endCxn id="37" idx="0"/>
          </p:cNvCxnSpPr>
          <p:nvPr/>
        </p:nvCxnSpPr>
        <p:spPr>
          <a:xfrm>
            <a:off x="916920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4863762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>
            <a:endCxn id="53" idx="7"/>
          </p:cNvCxnSpPr>
          <p:nvPr/>
        </p:nvCxnSpPr>
        <p:spPr>
          <a:xfrm flipH="1">
            <a:off x="5123925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9846" y="5027830"/>
            <a:ext cx="928190" cy="610285"/>
          </a:xfrm>
          <a:prstGeom prst="rect">
            <a:avLst/>
          </a:prstGeom>
          <a:noFill/>
        </p:spPr>
      </p:pic>
      <p:cxnSp>
        <p:nvCxnSpPr>
          <p:cNvPr id="61" name="Straight Arrow Connector 60"/>
          <p:cNvCxnSpPr>
            <a:stCxn id="53" idx="4"/>
            <a:endCxn id="60" idx="0"/>
          </p:cNvCxnSpPr>
          <p:nvPr/>
        </p:nvCxnSpPr>
        <p:spPr>
          <a:xfrm>
            <a:off x="5016162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7642" y="5029200"/>
            <a:ext cx="1014614" cy="639346"/>
          </a:xfrm>
          <a:prstGeom prst="rect">
            <a:avLst/>
          </a:prstGeom>
          <a:noFill/>
        </p:spPr>
      </p:pic>
      <p:sp>
        <p:nvSpPr>
          <p:cNvPr id="65" name="Oval 64"/>
          <p:cNvSpPr/>
          <p:nvPr/>
        </p:nvSpPr>
        <p:spPr>
          <a:xfrm>
            <a:off x="68948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/>
          <p:cNvCxnSpPr>
            <a:stCxn id="16" idx="2"/>
            <a:endCxn id="65" idx="1"/>
          </p:cNvCxnSpPr>
          <p:nvPr/>
        </p:nvCxnSpPr>
        <p:spPr>
          <a:xfrm>
            <a:off x="6030099" y="3734485"/>
            <a:ext cx="909378" cy="424267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56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68" name="Straight Arrow Connector 67"/>
          <p:cNvCxnSpPr>
            <a:stCxn id="65" idx="4"/>
            <a:endCxn id="67" idx="0"/>
          </p:cNvCxnSpPr>
          <p:nvPr/>
        </p:nvCxnSpPr>
        <p:spPr>
          <a:xfrm flipH="1">
            <a:off x="66396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5" idx="4"/>
            <a:endCxn id="64" idx="0"/>
          </p:cNvCxnSpPr>
          <p:nvPr/>
        </p:nvCxnSpPr>
        <p:spPr>
          <a:xfrm>
            <a:off x="70472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5042" y="5028515"/>
            <a:ext cx="1014614" cy="639346"/>
          </a:xfrm>
          <a:prstGeom prst="rect">
            <a:avLst/>
          </a:prstGeom>
          <a:noFill/>
        </p:spPr>
      </p:pic>
      <p:sp>
        <p:nvSpPr>
          <p:cNvPr id="72" name="Oval 71"/>
          <p:cNvSpPr/>
          <p:nvPr/>
        </p:nvSpPr>
        <p:spPr>
          <a:xfrm>
            <a:off x="8952240" y="411343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>
            <a:stCxn id="6" idx="2"/>
            <a:endCxn id="72" idx="7"/>
          </p:cNvCxnSpPr>
          <p:nvPr/>
        </p:nvCxnSpPr>
        <p:spPr>
          <a:xfrm flipH="1">
            <a:off x="9212403" y="3763546"/>
            <a:ext cx="949547" cy="39452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3004" y="5028515"/>
            <a:ext cx="928190" cy="610285"/>
          </a:xfrm>
          <a:prstGeom prst="rect">
            <a:avLst/>
          </a:prstGeom>
          <a:noFill/>
        </p:spPr>
      </p:pic>
      <p:cxnSp>
        <p:nvCxnSpPr>
          <p:cNvPr id="75" name="Straight Arrow Connector 74"/>
          <p:cNvCxnSpPr>
            <a:stCxn id="72" idx="4"/>
            <a:endCxn id="74" idx="0"/>
          </p:cNvCxnSpPr>
          <p:nvPr/>
        </p:nvCxnSpPr>
        <p:spPr>
          <a:xfrm flipH="1">
            <a:off x="8697099" y="4418230"/>
            <a:ext cx="407541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2" idx="4"/>
            <a:endCxn id="71" idx="0"/>
          </p:cNvCxnSpPr>
          <p:nvPr/>
        </p:nvCxnSpPr>
        <p:spPr>
          <a:xfrm>
            <a:off x="9104640" y="4418230"/>
            <a:ext cx="447710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1119941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/>
          <p:cNvCxnSpPr>
            <a:stCxn id="6" idx="2"/>
            <a:endCxn id="79" idx="1"/>
          </p:cNvCxnSpPr>
          <p:nvPr/>
        </p:nvCxnSpPr>
        <p:spPr>
          <a:xfrm>
            <a:off x="10161950" y="3763546"/>
            <a:ext cx="1002628" cy="395206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9" idx="4"/>
          </p:cNvCxnSpPr>
          <p:nvPr/>
        </p:nvCxnSpPr>
        <p:spPr>
          <a:xfrm>
            <a:off x="11272341" y="4418915"/>
            <a:ext cx="7779" cy="60891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3627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Racing Search Tree</a:t>
            </a:r>
          </a:p>
        </p:txBody>
      </p:sp>
      <p:pic>
        <p:nvPicPr>
          <p:cNvPr id="45" name="Picture 44" descr="RacingSub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352800"/>
            <a:ext cx="5803005" cy="2822260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2982141" y="1447800"/>
            <a:ext cx="6237200" cy="2286000"/>
            <a:chOff x="460604" y="1295400"/>
            <a:chExt cx="11931837" cy="437314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3" y="1295400"/>
              <a:ext cx="928189" cy="610285"/>
            </a:xfrm>
            <a:prstGeom prst="rect">
              <a:avLst/>
            </a:prstGeom>
            <a:noFill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12034" y="3124200"/>
              <a:ext cx="1014614" cy="639346"/>
            </a:xfrm>
            <a:prstGeom prst="rect">
              <a:avLst/>
            </a:prstGeom>
            <a:noFill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407647" y="4941332"/>
              <a:ext cx="984794" cy="697467"/>
            </a:xfrm>
            <a:prstGeom prst="rect">
              <a:avLst/>
            </a:prstGeom>
            <a:noFill/>
          </p:spPr>
        </p:pic>
        <p:sp>
          <p:nvSpPr>
            <p:cNvPr id="8" name="Oval 7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153453" y="2209801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>
              <a:stCxn id="5" idx="2"/>
              <a:endCxn id="9" idx="1"/>
            </p:cNvCxnSpPr>
            <p:nvPr/>
          </p:nvCxnSpPr>
          <p:spPr>
            <a:xfrm>
              <a:off x="5207456" y="1905685"/>
              <a:ext cx="2990634" cy="3487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2"/>
              <a:endCxn id="8" idx="7"/>
            </p:cNvCxnSpPr>
            <p:nvPr/>
          </p:nvCxnSpPr>
          <p:spPr>
            <a:xfrm flipH="1">
              <a:off x="2030841" y="1905685"/>
              <a:ext cx="3176616" cy="3487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4" y="3124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17" name="Straight Arrow Connector 16"/>
            <p:cNvCxnSpPr>
              <a:stCxn id="9" idx="4"/>
              <a:endCxn id="16" idx="0"/>
            </p:cNvCxnSpPr>
            <p:nvPr/>
          </p:nvCxnSpPr>
          <p:spPr>
            <a:xfrm flipH="1">
              <a:off x="6030098" y="2514601"/>
              <a:ext cx="2275755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9" idx="4"/>
              <a:endCxn id="6" idx="0"/>
            </p:cNvCxnSpPr>
            <p:nvPr/>
          </p:nvCxnSpPr>
          <p:spPr>
            <a:xfrm>
              <a:off x="8305854" y="2514601"/>
              <a:ext cx="2413488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4" y="3123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26" name="Straight Arrow Connector 25"/>
            <p:cNvCxnSpPr>
              <a:stCxn id="8" idx="4"/>
              <a:endCxn id="25" idx="0"/>
            </p:cNvCxnSpPr>
            <p:nvPr/>
          </p:nvCxnSpPr>
          <p:spPr>
            <a:xfrm flipH="1">
              <a:off x="1915299" y="2514600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129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0" name="Oval 29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778807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25" idx="2"/>
              <a:endCxn id="31" idx="1"/>
            </p:cNvCxnSpPr>
            <p:nvPr/>
          </p:nvCxnSpPr>
          <p:spPr>
            <a:xfrm>
              <a:off x="1915298" y="3733800"/>
              <a:ext cx="908145" cy="424951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5" idx="2"/>
              <a:endCxn id="30" idx="7"/>
            </p:cNvCxnSpPr>
            <p:nvPr/>
          </p:nvCxnSpPr>
          <p:spPr>
            <a:xfrm flipH="1">
              <a:off x="1024683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72547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5" name="Straight Arrow Connector 34"/>
            <p:cNvCxnSpPr>
              <a:stCxn id="31" idx="4"/>
              <a:endCxn id="34" idx="0"/>
            </p:cNvCxnSpPr>
            <p:nvPr/>
          </p:nvCxnSpPr>
          <p:spPr>
            <a:xfrm flipH="1">
              <a:off x="2236642" y="4418915"/>
              <a:ext cx="694565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1" idx="4"/>
              <a:endCxn id="29" idx="0"/>
            </p:cNvCxnSpPr>
            <p:nvPr/>
          </p:nvCxnSpPr>
          <p:spPr>
            <a:xfrm>
              <a:off x="2931207" y="4418915"/>
              <a:ext cx="66423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8" name="Straight Arrow Connector 37"/>
            <p:cNvCxnSpPr>
              <a:stCxn id="30" idx="4"/>
              <a:endCxn id="37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/>
            <p:cNvCxnSpPr>
              <a:endCxn id="53" idx="7"/>
            </p:cNvCxnSpPr>
            <p:nvPr/>
          </p:nvCxnSpPr>
          <p:spPr>
            <a:xfrm flipH="1">
              <a:off x="5123925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1" name="Straight Arrow Connector 60"/>
            <p:cNvCxnSpPr>
              <a:stCxn id="53" idx="4"/>
              <a:endCxn id="60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9733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65" name="Oval 64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/>
            <p:cNvCxnSpPr>
              <a:stCxn id="16" idx="2"/>
              <a:endCxn id="65" idx="1"/>
            </p:cNvCxnSpPr>
            <p:nvPr/>
          </p:nvCxnSpPr>
          <p:spPr>
            <a:xfrm>
              <a:off x="6030099" y="3734485"/>
              <a:ext cx="909378" cy="42426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9923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8" name="Straight Arrow Connector 67"/>
            <p:cNvCxnSpPr>
              <a:stCxn id="65" idx="4"/>
              <a:endCxn id="67" idx="0"/>
            </p:cNvCxnSpPr>
            <p:nvPr/>
          </p:nvCxnSpPr>
          <p:spPr>
            <a:xfrm flipH="1">
              <a:off x="6464016" y="4418915"/>
              <a:ext cx="583224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65" idx="4"/>
              <a:endCxn id="64" idx="0"/>
            </p:cNvCxnSpPr>
            <p:nvPr/>
          </p:nvCxnSpPr>
          <p:spPr>
            <a:xfrm>
              <a:off x="7047240" y="4418915"/>
              <a:ext cx="62980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20493" y="5028515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72" name="Oval 71"/>
            <p:cNvSpPr/>
            <p:nvPr/>
          </p:nvSpPr>
          <p:spPr>
            <a:xfrm>
              <a:off x="9478656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>
              <a:stCxn id="6" idx="2"/>
              <a:endCxn id="72" idx="7"/>
            </p:cNvCxnSpPr>
            <p:nvPr/>
          </p:nvCxnSpPr>
          <p:spPr>
            <a:xfrm flipH="1">
              <a:off x="9738818" y="3763545"/>
              <a:ext cx="980524" cy="39452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49581" y="5028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75" name="Straight Arrow Connector 74"/>
            <p:cNvCxnSpPr>
              <a:stCxn id="72" idx="4"/>
              <a:endCxn id="74" idx="0"/>
            </p:cNvCxnSpPr>
            <p:nvPr/>
          </p:nvCxnSpPr>
          <p:spPr>
            <a:xfrm flipH="1">
              <a:off x="9013677" y="4418230"/>
              <a:ext cx="617379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72" idx="4"/>
              <a:endCxn id="71" idx="0"/>
            </p:cNvCxnSpPr>
            <p:nvPr/>
          </p:nvCxnSpPr>
          <p:spPr>
            <a:xfrm>
              <a:off x="9631056" y="4418230"/>
              <a:ext cx="796745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/>
            <p:nvPr/>
          </p:nvSpPr>
          <p:spPr>
            <a:xfrm>
              <a:off x="11651969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Arrow Connector 79"/>
            <p:cNvCxnSpPr>
              <a:stCxn id="6" idx="2"/>
              <a:endCxn id="79" idx="1"/>
            </p:cNvCxnSpPr>
            <p:nvPr/>
          </p:nvCxnSpPr>
          <p:spPr>
            <a:xfrm>
              <a:off x="10719342" y="3763545"/>
              <a:ext cx="977264" cy="39520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79" idx="4"/>
            </p:cNvCxnSpPr>
            <p:nvPr/>
          </p:nvCxnSpPr>
          <p:spPr>
            <a:xfrm>
              <a:off x="11804369" y="4418915"/>
              <a:ext cx="7778" cy="60891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Racing Search Tree</a:t>
            </a:r>
          </a:p>
        </p:txBody>
      </p:sp>
      <p:sp>
        <p:nvSpPr>
          <p:cNvPr id="358" name="Content Placeholder 357"/>
          <p:cNvSpPr>
            <a:spLocks noGrp="1"/>
          </p:cNvSpPr>
          <p:nvPr>
            <p:ph idx="1"/>
          </p:nvPr>
        </p:nvSpPr>
        <p:spPr>
          <a:xfrm>
            <a:off x="304800" y="1397001"/>
            <a:ext cx="4470400" cy="4729164"/>
          </a:xfrm>
        </p:spPr>
        <p:txBody>
          <a:bodyPr/>
          <a:lstStyle/>
          <a:p>
            <a:r>
              <a:rPr lang="en-US" sz="2400" dirty="0"/>
              <a:t>We’re doing way too much work with </a:t>
            </a:r>
            <a:r>
              <a:rPr lang="en-US" sz="2400" dirty="0" err="1"/>
              <a:t>expectimax</a:t>
            </a:r>
            <a:r>
              <a:rPr lang="en-US" sz="2400" dirty="0"/>
              <a:t>!</a:t>
            </a:r>
          </a:p>
          <a:p>
            <a:pPr lvl="1"/>
            <a:endParaRPr lang="en-US" sz="2000" dirty="0"/>
          </a:p>
          <a:p>
            <a:r>
              <a:rPr lang="en-US" sz="2400" dirty="0"/>
              <a:t>Problem: States are repeated </a:t>
            </a:r>
          </a:p>
          <a:p>
            <a:pPr lvl="1"/>
            <a:r>
              <a:rPr lang="en-US" sz="2000" dirty="0"/>
              <a:t>Idea: Only compute needed quantities once</a:t>
            </a:r>
          </a:p>
          <a:p>
            <a:pPr lvl="1"/>
            <a:endParaRPr lang="en-US" sz="2000" dirty="0"/>
          </a:p>
          <a:p>
            <a:r>
              <a:rPr lang="en-US" sz="2400" dirty="0"/>
              <a:t>Problem: Tree goes on forever</a:t>
            </a:r>
          </a:p>
          <a:p>
            <a:pPr lvl="1"/>
            <a:r>
              <a:rPr lang="en-US" sz="2000" dirty="0"/>
              <a:t>Idea: Do a depth-limited computation, but with increasing depths until change is small</a:t>
            </a:r>
          </a:p>
          <a:p>
            <a:pPr lvl="1"/>
            <a:r>
              <a:rPr lang="en-US" sz="2000" dirty="0"/>
              <a:t>Note: deep parts of the tree eventually don’t matter if </a:t>
            </a:r>
            <a:r>
              <a:rPr lang="el-GR" sz="2000" dirty="0"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en-US" sz="2000" dirty="0"/>
              <a:t> &lt; 1</a:t>
            </a:r>
          </a:p>
        </p:txBody>
      </p:sp>
      <p:pic>
        <p:nvPicPr>
          <p:cNvPr id="41" name="Picture 40" descr="RacingSub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352800"/>
            <a:ext cx="5803005" cy="2822260"/>
          </a:xfrm>
          <a:prstGeom prst="rect">
            <a:avLst/>
          </a:prstGeom>
        </p:spPr>
      </p:pic>
      <p:grpSp>
        <p:nvGrpSpPr>
          <p:cNvPr id="22" name="Group 43"/>
          <p:cNvGrpSpPr/>
          <p:nvPr/>
        </p:nvGrpSpPr>
        <p:grpSpPr>
          <a:xfrm>
            <a:off x="5115741" y="1447800"/>
            <a:ext cx="6237200" cy="2286000"/>
            <a:chOff x="460604" y="1295400"/>
            <a:chExt cx="11931837" cy="437314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3" y="1295400"/>
              <a:ext cx="928189" cy="610285"/>
            </a:xfrm>
            <a:prstGeom prst="rect">
              <a:avLst/>
            </a:prstGeom>
            <a:noFill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12034" y="3124200"/>
              <a:ext cx="1014614" cy="639346"/>
            </a:xfrm>
            <a:prstGeom prst="rect">
              <a:avLst/>
            </a:prstGeom>
            <a:noFill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407647" y="4941332"/>
              <a:ext cx="984794" cy="697467"/>
            </a:xfrm>
            <a:prstGeom prst="rect">
              <a:avLst/>
            </a:prstGeom>
            <a:noFill/>
          </p:spPr>
        </p:pic>
        <p:sp>
          <p:nvSpPr>
            <p:cNvPr id="8" name="Oval 7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153453" y="2209801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>
              <a:stCxn id="5" idx="2"/>
              <a:endCxn id="9" idx="1"/>
            </p:cNvCxnSpPr>
            <p:nvPr/>
          </p:nvCxnSpPr>
          <p:spPr>
            <a:xfrm>
              <a:off x="5207456" y="1905685"/>
              <a:ext cx="2990634" cy="3487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2"/>
              <a:endCxn id="8" idx="7"/>
            </p:cNvCxnSpPr>
            <p:nvPr/>
          </p:nvCxnSpPr>
          <p:spPr>
            <a:xfrm flipH="1">
              <a:off x="2030841" y="1905685"/>
              <a:ext cx="3176616" cy="3487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4" y="3124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17" name="Straight Arrow Connector 16"/>
            <p:cNvCxnSpPr>
              <a:stCxn id="9" idx="4"/>
              <a:endCxn id="16" idx="0"/>
            </p:cNvCxnSpPr>
            <p:nvPr/>
          </p:nvCxnSpPr>
          <p:spPr>
            <a:xfrm flipH="1">
              <a:off x="6030098" y="2514601"/>
              <a:ext cx="2275755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9" idx="4"/>
              <a:endCxn id="6" idx="0"/>
            </p:cNvCxnSpPr>
            <p:nvPr/>
          </p:nvCxnSpPr>
          <p:spPr>
            <a:xfrm>
              <a:off x="8305854" y="2514601"/>
              <a:ext cx="2413488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3" y="3123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26" name="Straight Arrow Connector 25"/>
            <p:cNvCxnSpPr>
              <a:stCxn id="8" idx="4"/>
              <a:endCxn id="25" idx="0"/>
            </p:cNvCxnSpPr>
            <p:nvPr/>
          </p:nvCxnSpPr>
          <p:spPr>
            <a:xfrm flipH="1">
              <a:off x="1915299" y="2514600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129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0" name="Oval 29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778807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25" idx="2"/>
              <a:endCxn id="31" idx="1"/>
            </p:cNvCxnSpPr>
            <p:nvPr/>
          </p:nvCxnSpPr>
          <p:spPr>
            <a:xfrm>
              <a:off x="1915298" y="3733800"/>
              <a:ext cx="908145" cy="424951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5" idx="2"/>
              <a:endCxn id="30" idx="7"/>
            </p:cNvCxnSpPr>
            <p:nvPr/>
          </p:nvCxnSpPr>
          <p:spPr>
            <a:xfrm flipH="1">
              <a:off x="1024683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72547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5" name="Straight Arrow Connector 34"/>
            <p:cNvCxnSpPr>
              <a:stCxn id="31" idx="4"/>
              <a:endCxn id="34" idx="0"/>
            </p:cNvCxnSpPr>
            <p:nvPr/>
          </p:nvCxnSpPr>
          <p:spPr>
            <a:xfrm flipH="1">
              <a:off x="2236642" y="4418915"/>
              <a:ext cx="694565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1" idx="4"/>
              <a:endCxn id="29" idx="0"/>
            </p:cNvCxnSpPr>
            <p:nvPr/>
          </p:nvCxnSpPr>
          <p:spPr>
            <a:xfrm>
              <a:off x="2931207" y="4418915"/>
              <a:ext cx="66423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8" name="Straight Arrow Connector 37"/>
            <p:cNvCxnSpPr>
              <a:stCxn id="30" idx="4"/>
              <a:endCxn id="37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/>
            <p:cNvCxnSpPr>
              <a:endCxn id="53" idx="7"/>
            </p:cNvCxnSpPr>
            <p:nvPr/>
          </p:nvCxnSpPr>
          <p:spPr>
            <a:xfrm flipH="1">
              <a:off x="5123925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1" name="Straight Arrow Connector 60"/>
            <p:cNvCxnSpPr>
              <a:stCxn id="53" idx="4"/>
              <a:endCxn id="60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9733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65" name="Oval 64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/>
            <p:cNvCxnSpPr>
              <a:stCxn id="16" idx="2"/>
              <a:endCxn id="65" idx="1"/>
            </p:cNvCxnSpPr>
            <p:nvPr/>
          </p:nvCxnSpPr>
          <p:spPr>
            <a:xfrm>
              <a:off x="6030099" y="3734485"/>
              <a:ext cx="909378" cy="42426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9923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8" name="Straight Arrow Connector 67"/>
            <p:cNvCxnSpPr>
              <a:stCxn id="65" idx="4"/>
              <a:endCxn id="67" idx="0"/>
            </p:cNvCxnSpPr>
            <p:nvPr/>
          </p:nvCxnSpPr>
          <p:spPr>
            <a:xfrm flipH="1">
              <a:off x="6464016" y="4418915"/>
              <a:ext cx="583224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65" idx="4"/>
              <a:endCxn id="64" idx="0"/>
            </p:cNvCxnSpPr>
            <p:nvPr/>
          </p:nvCxnSpPr>
          <p:spPr>
            <a:xfrm>
              <a:off x="7047240" y="4418915"/>
              <a:ext cx="62980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20493" y="5028515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72" name="Oval 71"/>
            <p:cNvSpPr/>
            <p:nvPr/>
          </p:nvSpPr>
          <p:spPr>
            <a:xfrm>
              <a:off x="9478656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>
              <a:stCxn id="6" idx="2"/>
              <a:endCxn id="72" idx="7"/>
            </p:cNvCxnSpPr>
            <p:nvPr/>
          </p:nvCxnSpPr>
          <p:spPr>
            <a:xfrm flipH="1">
              <a:off x="9738818" y="3763545"/>
              <a:ext cx="980524" cy="39452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49581" y="5028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75" name="Straight Arrow Connector 74"/>
            <p:cNvCxnSpPr>
              <a:stCxn id="72" idx="4"/>
              <a:endCxn id="74" idx="0"/>
            </p:cNvCxnSpPr>
            <p:nvPr/>
          </p:nvCxnSpPr>
          <p:spPr>
            <a:xfrm flipH="1">
              <a:off x="9013677" y="4418230"/>
              <a:ext cx="617379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72" idx="4"/>
              <a:endCxn id="71" idx="0"/>
            </p:cNvCxnSpPr>
            <p:nvPr/>
          </p:nvCxnSpPr>
          <p:spPr>
            <a:xfrm>
              <a:off x="9631056" y="4418230"/>
              <a:ext cx="796745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/>
            <p:nvPr/>
          </p:nvSpPr>
          <p:spPr>
            <a:xfrm>
              <a:off x="11651969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Arrow Connector 79"/>
            <p:cNvCxnSpPr>
              <a:stCxn id="6" idx="2"/>
              <a:endCxn id="79" idx="1"/>
            </p:cNvCxnSpPr>
            <p:nvPr/>
          </p:nvCxnSpPr>
          <p:spPr>
            <a:xfrm>
              <a:off x="10719342" y="3763545"/>
              <a:ext cx="977264" cy="39520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79" idx="4"/>
            </p:cNvCxnSpPr>
            <p:nvPr/>
          </p:nvCxnSpPr>
          <p:spPr>
            <a:xfrm>
              <a:off x="11804369" y="4418915"/>
              <a:ext cx="7778" cy="60891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07295" y="2577570"/>
            <a:ext cx="1554162" cy="172699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2576" y="2551967"/>
            <a:ext cx="1643063" cy="154983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16739" y="2564515"/>
            <a:ext cx="1535600" cy="15970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33600" y="198120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alibri"/>
                <a:cs typeface="Calibri"/>
              </a:rPr>
              <a:t>0.25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19600" y="198120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alibri"/>
                <a:cs typeface="Calibri"/>
              </a:rPr>
              <a:t>0.50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05600" y="198120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alibri"/>
                <a:cs typeface="Calibri"/>
              </a:rPr>
              <a:t>0.25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8600" y="198120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alibri"/>
                <a:cs typeface="Calibri"/>
              </a:rPr>
              <a:t>Probability: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33600" y="129540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latin typeface="Calibri"/>
                <a:cs typeface="Calibri"/>
              </a:rPr>
              <a:t>20 min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19600" y="129540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latin typeface="Calibri"/>
                <a:cs typeface="Calibri"/>
              </a:rPr>
              <a:t>30 min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05600" y="129540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latin typeface="Calibri"/>
                <a:cs typeface="Calibri"/>
              </a:rPr>
              <a:t>60 min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8600" y="129540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latin typeface="Calibri"/>
                <a:cs typeface="Calibri"/>
              </a:rPr>
              <a:t>Time: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12376" y="166622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598376" y="166622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84376" y="166622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455376" y="1513820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+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665175" y="1519803"/>
            <a:ext cx="1288473" cy="640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+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C0B219F-4F50-418A-9A5C-D5FEE67D01B3}"/>
              </a:ext>
            </a:extLst>
          </p:cNvPr>
          <p:cNvGrpSpPr/>
          <p:nvPr/>
        </p:nvGrpSpPr>
        <p:grpSpPr>
          <a:xfrm>
            <a:off x="8925407" y="1455014"/>
            <a:ext cx="3038478" cy="2617671"/>
            <a:chOff x="8925407" y="1455014"/>
            <a:chExt cx="3038478" cy="2617671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3D87A49-0B9C-451B-A48A-5F3F8E2A0D96}"/>
                </a:ext>
              </a:extLst>
            </p:cNvPr>
            <p:cNvCxnSpPr>
              <a:cxnSpLocks/>
              <a:stCxn id="40" idx="4"/>
              <a:endCxn id="38" idx="0"/>
            </p:cNvCxnSpPr>
            <p:nvPr/>
          </p:nvCxnSpPr>
          <p:spPr>
            <a:xfrm flipH="1">
              <a:off x="9291167" y="2021942"/>
              <a:ext cx="1143871" cy="152752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9CC6F95-312F-43BD-9559-25B894BC4A71}"/>
                </a:ext>
              </a:extLst>
            </p:cNvPr>
            <p:cNvCxnSpPr>
              <a:cxnSpLocks/>
              <a:stCxn id="40" idx="4"/>
              <a:endCxn id="39" idx="0"/>
            </p:cNvCxnSpPr>
            <p:nvPr/>
          </p:nvCxnSpPr>
          <p:spPr>
            <a:xfrm>
              <a:off x="10435038" y="2021942"/>
              <a:ext cx="16565" cy="15232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1A10E89-1A6A-460D-ADE9-98479111C0EC}"/>
                </a:ext>
              </a:extLst>
            </p:cNvPr>
            <p:cNvSpPr txBox="1"/>
            <p:nvPr/>
          </p:nvSpPr>
          <p:spPr>
            <a:xfrm>
              <a:off x="11232365" y="3542670"/>
              <a:ext cx="731520" cy="523220"/>
            </a:xfrm>
            <a:prstGeom prst="rect">
              <a:avLst/>
            </a:prstGeom>
            <a:solidFill>
              <a:srgbClr val="E8D1FF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52260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</a:rPr>
                <a:t>60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755E338-14A4-42A8-B678-D6DAD5EC2D27}"/>
                </a:ext>
              </a:extLst>
            </p:cNvPr>
            <p:cNvSpPr txBox="1"/>
            <p:nvPr/>
          </p:nvSpPr>
          <p:spPr>
            <a:xfrm>
              <a:off x="8925407" y="3549465"/>
              <a:ext cx="731520" cy="523220"/>
            </a:xfrm>
            <a:prstGeom prst="rect">
              <a:avLst/>
            </a:prstGeom>
            <a:solidFill>
              <a:srgbClr val="E8D1FF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52260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</a:rPr>
                <a:t>20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C205569-7996-4139-9C4B-5852AC82F399}"/>
                </a:ext>
              </a:extLst>
            </p:cNvPr>
            <p:cNvSpPr txBox="1"/>
            <p:nvPr/>
          </p:nvSpPr>
          <p:spPr>
            <a:xfrm>
              <a:off x="10085843" y="3545224"/>
              <a:ext cx="731520" cy="523220"/>
            </a:xfrm>
            <a:prstGeom prst="rect">
              <a:avLst/>
            </a:prstGeom>
            <a:solidFill>
              <a:srgbClr val="E8D1FF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52260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</a:rPr>
                <a:t>30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06C56C4-A116-4ADC-8CE9-1C65A242AE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52589" y="1455014"/>
              <a:ext cx="564898" cy="566928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5684897-0F6F-41F5-85AF-16B4F00196B1}"/>
                </a:ext>
              </a:extLst>
            </p:cNvPr>
            <p:cNvCxnSpPr>
              <a:cxnSpLocks/>
              <a:stCxn id="40" idx="4"/>
              <a:endCxn id="37" idx="0"/>
            </p:cNvCxnSpPr>
            <p:nvPr/>
          </p:nvCxnSpPr>
          <p:spPr>
            <a:xfrm>
              <a:off x="10435038" y="2021942"/>
              <a:ext cx="1163087" cy="152072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58007AE-5A06-4792-A3C3-52E89B3215BB}"/>
              </a:ext>
            </a:extLst>
          </p:cNvPr>
          <p:cNvGrpSpPr/>
          <p:nvPr/>
        </p:nvGrpSpPr>
        <p:grpSpPr>
          <a:xfrm>
            <a:off x="9208007" y="2299667"/>
            <a:ext cx="2434028" cy="1028969"/>
            <a:chOff x="9208007" y="2299667"/>
            <a:chExt cx="2434028" cy="102896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33C8128-F4C3-4EE0-BC8C-AB20D80C2EED}"/>
                </a:ext>
              </a:extLst>
            </p:cNvPr>
            <p:cNvSpPr txBox="1"/>
            <p:nvPr/>
          </p:nvSpPr>
          <p:spPr>
            <a:xfrm>
              <a:off x="9208007" y="2333682"/>
              <a:ext cx="7534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0.25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1E84970-B68E-4190-846C-A34919022586}"/>
                </a:ext>
              </a:extLst>
            </p:cNvPr>
            <p:cNvSpPr txBox="1"/>
            <p:nvPr/>
          </p:nvSpPr>
          <p:spPr>
            <a:xfrm>
              <a:off x="9820073" y="2866971"/>
              <a:ext cx="6300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0.5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7E71DC3-91B0-4724-ACA2-BA36935E2C6B}"/>
                </a:ext>
              </a:extLst>
            </p:cNvPr>
            <p:cNvSpPr txBox="1"/>
            <p:nvPr/>
          </p:nvSpPr>
          <p:spPr>
            <a:xfrm>
              <a:off x="10888801" y="2299667"/>
              <a:ext cx="7532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0.25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C820C23-451D-4B87-8A2B-2684BE022EE2}"/>
                  </a:ext>
                </a:extLst>
              </p:cNvPr>
              <p:cNvSpPr txBox="1"/>
              <p:nvPr/>
            </p:nvSpPr>
            <p:spPr>
              <a:xfrm>
                <a:off x="448813" y="5542499"/>
                <a:ext cx="4588500" cy="10869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00E8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lim>
                    </m:limLow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sz="2400" b="0" dirty="0"/>
                  <a:t>,</a:t>
                </a:r>
              </a:p>
              <a:p>
                <a:r>
                  <a:rPr lang="en-US" sz="2400" dirty="0"/>
                  <a:t>	</a:t>
                </a:r>
                <a:r>
                  <a:rPr lang="en-US" sz="2400" b="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𝑟𝑒𝑠𝑢𝑙𝑡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C820C23-451D-4B87-8A2B-2684BE022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813" y="5542499"/>
                <a:ext cx="4588500" cy="1086901"/>
              </a:xfrm>
              <a:prstGeom prst="rect">
                <a:avLst/>
              </a:prstGeom>
              <a:blipFill>
                <a:blip r:embed="rId6"/>
                <a:stretch>
                  <a:fillRect t="-559" b="-10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7277F459-627C-4BF4-A492-FFD6B8956A25}"/>
              </a:ext>
            </a:extLst>
          </p:cNvPr>
          <p:cNvSpPr txBox="1"/>
          <p:nvPr/>
        </p:nvSpPr>
        <p:spPr>
          <a:xfrm>
            <a:off x="445464" y="4800600"/>
            <a:ext cx="3467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E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node notation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78B2438-B047-46A2-A6CD-9BD059772167}"/>
              </a:ext>
            </a:extLst>
          </p:cNvPr>
          <p:cNvSpPr txBox="1"/>
          <p:nvPr/>
        </p:nvSpPr>
        <p:spPr>
          <a:xfrm>
            <a:off x="6162050" y="4804716"/>
            <a:ext cx="5039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Chance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node notation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B04D368-697B-4960-9920-477F8BA00507}"/>
                  </a:ext>
                </a:extLst>
              </p:cNvPr>
              <p:cNvSpPr txBox="1"/>
              <p:nvPr/>
            </p:nvSpPr>
            <p:spPr>
              <a:xfrm>
                <a:off x="6162050" y="5513178"/>
                <a:ext cx="13578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B04D368-697B-4960-9920-477F8BA00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2050" y="5513178"/>
                <a:ext cx="135787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BBC95C2-03B7-4A49-BF00-5865B7E53BC6}"/>
                  </a:ext>
                </a:extLst>
              </p:cNvPr>
              <p:cNvSpPr txBox="1"/>
              <p:nvPr/>
            </p:nvSpPr>
            <p:spPr>
              <a:xfrm>
                <a:off x="7315200" y="5262924"/>
                <a:ext cx="2524217" cy="11378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BBC95C2-03B7-4A49-BF00-5865B7E53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5262924"/>
                <a:ext cx="2524217" cy="11378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6CCDD45-3207-4A75-9E5A-B5B86F43567A}"/>
                  </a:ext>
                </a:extLst>
              </p14:cNvPr>
              <p14:cNvContentPartPr/>
              <p14:nvPr/>
            </p14:nvContentPartPr>
            <p14:xfrm>
              <a:off x="8718675" y="1520091"/>
              <a:ext cx="5940" cy="1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6CCDD45-3207-4A75-9E5A-B5B86F43567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14355" y="1515591"/>
                <a:ext cx="1476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D82294F-25D7-4652-92FE-C9F44E13A1CF}"/>
                  </a:ext>
                </a:extLst>
              </p14:cNvPr>
              <p14:cNvContentPartPr/>
              <p14:nvPr/>
            </p14:nvContentPartPr>
            <p14:xfrm>
              <a:off x="7421760" y="3587040"/>
              <a:ext cx="3988440" cy="2918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D82294F-25D7-4652-92FE-C9F44E13A1C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12400" y="3577680"/>
                <a:ext cx="4007160" cy="293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2149665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Time-Limited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7823200" cy="4729164"/>
          </a:xfrm>
        </p:spPr>
        <p:txBody>
          <a:bodyPr/>
          <a:lstStyle/>
          <a:p>
            <a:r>
              <a:rPr lang="en-US" sz="2400" dirty="0"/>
              <a:t>Key idea: time-limited values</a:t>
            </a:r>
          </a:p>
          <a:p>
            <a:pPr lvl="4"/>
            <a:endParaRPr lang="en-US" sz="1200" dirty="0"/>
          </a:p>
          <a:p>
            <a:r>
              <a:rPr lang="en-US" sz="2400" dirty="0"/>
              <a:t>Define </a:t>
            </a:r>
            <a:r>
              <a:rPr lang="en-US" sz="2400" dirty="0" err="1"/>
              <a:t>V</a:t>
            </a:r>
            <a:r>
              <a:rPr lang="en-US" sz="2400" baseline="-25000" dirty="0" err="1"/>
              <a:t>k</a:t>
            </a:r>
            <a:r>
              <a:rPr lang="en-US" sz="2400" dirty="0"/>
              <a:t>(s) to be the optimal value of s if the game ends in k more time steps</a:t>
            </a:r>
          </a:p>
          <a:p>
            <a:pPr lvl="1"/>
            <a:r>
              <a:rPr lang="en-US" sz="2000" dirty="0"/>
              <a:t>Equivalently, it’s what a depth-k </a:t>
            </a:r>
            <a:r>
              <a:rPr lang="en-US" sz="2000" dirty="0" err="1"/>
              <a:t>expectimax</a:t>
            </a:r>
            <a:r>
              <a:rPr lang="en-US" sz="2000" dirty="0"/>
              <a:t> would give from s</a:t>
            </a:r>
          </a:p>
          <a:p>
            <a:endParaRPr lang="en-US" sz="24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29020" y="1264178"/>
            <a:ext cx="2248579" cy="2164822"/>
          </a:xfrm>
          <a:prstGeom prst="rect">
            <a:avLst/>
          </a:prstGeom>
          <a:noFill/>
        </p:spPr>
      </p:pic>
      <p:sp>
        <p:nvSpPr>
          <p:cNvPr id="5" name="Text Box 28"/>
          <p:cNvSpPr txBox="1">
            <a:spLocks noChangeArrowheads="1"/>
          </p:cNvSpPr>
          <p:nvPr/>
        </p:nvSpPr>
        <p:spPr bwMode="auto">
          <a:xfrm>
            <a:off x="7696200" y="6488112"/>
            <a:ext cx="4495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 – time-limited values (L8D6)]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524350" y="3962400"/>
            <a:ext cx="4492280" cy="1731062"/>
            <a:chOff x="460604" y="1295400"/>
            <a:chExt cx="11348754" cy="4373146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2" y="1295400"/>
              <a:ext cx="928190" cy="610286"/>
            </a:xfrm>
            <a:prstGeom prst="rect">
              <a:avLst/>
            </a:prstGeom>
            <a:noFill/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654641" y="3124199"/>
              <a:ext cx="1014612" cy="639346"/>
            </a:xfrm>
            <a:prstGeom prst="rect">
              <a:avLst/>
            </a:prstGeom>
            <a:noFill/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824561" y="4941331"/>
              <a:ext cx="984797" cy="697468"/>
            </a:xfrm>
            <a:prstGeom prst="rect">
              <a:avLst/>
            </a:prstGeom>
            <a:noFill/>
          </p:spPr>
        </p:pic>
        <p:sp>
          <p:nvSpPr>
            <p:cNvPr id="11" name="Oval 10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7904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8" idx="2"/>
              <a:endCxn id="12" idx="1"/>
            </p:cNvCxnSpPr>
            <p:nvPr/>
          </p:nvCxnSpPr>
          <p:spPr>
            <a:xfrm>
              <a:off x="5207457" y="1905685"/>
              <a:ext cx="2627658" cy="3487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8" idx="2"/>
              <a:endCxn id="11" idx="7"/>
            </p:cNvCxnSpPr>
            <p:nvPr/>
          </p:nvCxnSpPr>
          <p:spPr>
            <a:xfrm flipH="1">
              <a:off x="2030841" y="1905685"/>
              <a:ext cx="3176616" cy="3487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5" y="3124199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16" name="Straight Arrow Connector 15"/>
            <p:cNvCxnSpPr>
              <a:stCxn id="12" idx="4"/>
              <a:endCxn id="15" idx="0"/>
            </p:cNvCxnSpPr>
            <p:nvPr/>
          </p:nvCxnSpPr>
          <p:spPr>
            <a:xfrm flipH="1">
              <a:off x="6030099" y="2514600"/>
              <a:ext cx="1912779" cy="609600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2" idx="4"/>
              <a:endCxn id="9" idx="0"/>
            </p:cNvCxnSpPr>
            <p:nvPr/>
          </p:nvCxnSpPr>
          <p:spPr>
            <a:xfrm>
              <a:off x="7942878" y="2514600"/>
              <a:ext cx="2219072" cy="609600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4" y="3123514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19" name="Straight Arrow Connector 18"/>
            <p:cNvCxnSpPr>
              <a:stCxn id="11" idx="4"/>
              <a:endCxn id="18" idx="0"/>
            </p:cNvCxnSpPr>
            <p:nvPr/>
          </p:nvCxnSpPr>
          <p:spPr>
            <a:xfrm flipH="1">
              <a:off x="1915299" y="2514600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872842" y="5029200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21" name="Oval 20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7800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18" idx="2"/>
              <a:endCxn id="22" idx="1"/>
            </p:cNvCxnSpPr>
            <p:nvPr/>
          </p:nvCxnSpPr>
          <p:spPr>
            <a:xfrm>
              <a:off x="1915299" y="3733800"/>
              <a:ext cx="909378" cy="4249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8" idx="2"/>
              <a:endCxn id="21" idx="7"/>
            </p:cNvCxnSpPr>
            <p:nvPr/>
          </p:nvCxnSpPr>
          <p:spPr>
            <a:xfrm flipH="1">
              <a:off x="1024683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060805" y="5029200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26" name="Straight Arrow Connector 25"/>
            <p:cNvCxnSpPr>
              <a:stCxn id="22" idx="4"/>
              <a:endCxn id="25" idx="0"/>
            </p:cNvCxnSpPr>
            <p:nvPr/>
          </p:nvCxnSpPr>
          <p:spPr>
            <a:xfrm flipH="1">
              <a:off x="2524899" y="4418915"/>
              <a:ext cx="407541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4"/>
              <a:endCxn id="20" idx="0"/>
            </p:cNvCxnSpPr>
            <p:nvPr/>
          </p:nvCxnSpPr>
          <p:spPr>
            <a:xfrm>
              <a:off x="2932440" y="4418915"/>
              <a:ext cx="44771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1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29" name="Straight Arrow Connector 28"/>
            <p:cNvCxnSpPr>
              <a:stCxn id="21" idx="4"/>
              <a:endCxn id="28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/>
            <p:cNvCxnSpPr>
              <a:endCxn id="30" idx="7"/>
            </p:cNvCxnSpPr>
            <p:nvPr/>
          </p:nvCxnSpPr>
          <p:spPr>
            <a:xfrm flipH="1">
              <a:off x="5123925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1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33" name="Straight Arrow Connector 32"/>
            <p:cNvCxnSpPr>
              <a:stCxn id="30" idx="4"/>
              <a:endCxn id="32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987643" y="5029200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35" name="Oval 34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/>
            <p:cNvCxnSpPr>
              <a:stCxn id="15" idx="2"/>
              <a:endCxn id="35" idx="1"/>
            </p:cNvCxnSpPr>
            <p:nvPr/>
          </p:nvCxnSpPr>
          <p:spPr>
            <a:xfrm>
              <a:off x="6030099" y="3734485"/>
              <a:ext cx="909378" cy="42426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175604" y="5029200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38" name="Straight Arrow Connector 37"/>
            <p:cNvCxnSpPr>
              <a:stCxn id="35" idx="4"/>
              <a:endCxn id="37" idx="0"/>
            </p:cNvCxnSpPr>
            <p:nvPr/>
          </p:nvCxnSpPr>
          <p:spPr>
            <a:xfrm flipH="1">
              <a:off x="6639699" y="4418915"/>
              <a:ext cx="407541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5" idx="4"/>
              <a:endCxn id="34" idx="0"/>
            </p:cNvCxnSpPr>
            <p:nvPr/>
          </p:nvCxnSpPr>
          <p:spPr>
            <a:xfrm>
              <a:off x="7047240" y="4418915"/>
              <a:ext cx="44771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045042" y="5028516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41" name="Oval 40"/>
            <p:cNvSpPr/>
            <p:nvPr/>
          </p:nvSpPr>
          <p:spPr>
            <a:xfrm>
              <a:off x="8952240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/>
            <p:cNvCxnSpPr>
              <a:stCxn id="9" idx="2"/>
              <a:endCxn id="41" idx="7"/>
            </p:cNvCxnSpPr>
            <p:nvPr/>
          </p:nvCxnSpPr>
          <p:spPr>
            <a:xfrm flipH="1">
              <a:off x="9212403" y="3763546"/>
              <a:ext cx="949547" cy="39452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33005" y="5028516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44" name="Straight Arrow Connector 43"/>
            <p:cNvCxnSpPr>
              <a:stCxn id="41" idx="4"/>
              <a:endCxn id="43" idx="0"/>
            </p:cNvCxnSpPr>
            <p:nvPr/>
          </p:nvCxnSpPr>
          <p:spPr>
            <a:xfrm flipH="1">
              <a:off x="8697099" y="4418230"/>
              <a:ext cx="407541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41" idx="4"/>
              <a:endCxn id="40" idx="0"/>
            </p:cNvCxnSpPr>
            <p:nvPr/>
          </p:nvCxnSpPr>
          <p:spPr>
            <a:xfrm>
              <a:off x="9104640" y="4418230"/>
              <a:ext cx="447710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11119941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9" idx="2"/>
              <a:endCxn id="46" idx="1"/>
            </p:cNvCxnSpPr>
            <p:nvPr/>
          </p:nvCxnSpPr>
          <p:spPr>
            <a:xfrm>
              <a:off x="10161950" y="3763546"/>
              <a:ext cx="1002628" cy="39520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46" idx="4"/>
            </p:cNvCxnSpPr>
            <p:nvPr/>
          </p:nvCxnSpPr>
          <p:spPr>
            <a:xfrm>
              <a:off x="11272341" y="4418915"/>
              <a:ext cx="7779" cy="60891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ight Arrow 48"/>
          <p:cNvSpPr/>
          <p:nvPr/>
        </p:nvSpPr>
        <p:spPr>
          <a:xfrm>
            <a:off x="6629400" y="4343400"/>
            <a:ext cx="990600" cy="914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8229600" y="4267200"/>
            <a:ext cx="2057400" cy="1447800"/>
          </a:xfrm>
          <a:prstGeom prst="triangle">
            <a:avLst/>
          </a:prstGeom>
          <a:solidFill>
            <a:srgbClr val="8FAA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8763000" y="3962400"/>
            <a:ext cx="864110" cy="278892"/>
          </a:xfrm>
          <a:prstGeom prst="rect">
            <a:avLst/>
          </a:prstGeom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350" y="3962400"/>
            <a:ext cx="367414" cy="2415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7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791" y="1143000"/>
            <a:ext cx="620641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7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545" y="1143000"/>
            <a:ext cx="617691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608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7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400" y="1143000"/>
            <a:ext cx="620720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8570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179" y="1143000"/>
            <a:ext cx="617764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1325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57098"/>
            <a:ext cx="6172200" cy="570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379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644" y="1143000"/>
            <a:ext cx="6186713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199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972" y="1173166"/>
            <a:ext cx="6154057" cy="568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9444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48034"/>
            <a:ext cx="6172200" cy="570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898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75224"/>
            <a:ext cx="6172200" cy="568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76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Piazza Poll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5460" y="1091068"/>
            <a:ext cx="4562667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Expectimax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tree search: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action do we choose?</a:t>
            </a:r>
          </a:p>
          <a:p>
            <a:endParaRPr lang="en-US" sz="120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A) Left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B) Center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C) Right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D) Eight</a:t>
            </a:r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DBA493AA-B626-475F-B93A-9D2E9933565D}"/>
              </a:ext>
            </a:extLst>
          </p:cNvPr>
          <p:cNvSpPr/>
          <p:nvPr/>
        </p:nvSpPr>
        <p:spPr>
          <a:xfrm>
            <a:off x="7489520" y="1480378"/>
            <a:ext cx="659157" cy="554119"/>
          </a:xfrm>
          <a:prstGeom prst="triangle">
            <a:avLst/>
          </a:prstGeom>
          <a:solidFill>
            <a:srgbClr val="0000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AB3CB9A-3253-4BDC-B74C-0D82C92F95BD}"/>
              </a:ext>
            </a:extLst>
          </p:cNvPr>
          <p:cNvCxnSpPr>
            <a:cxnSpLocks/>
            <a:stCxn id="26" idx="3"/>
            <a:endCxn id="40" idx="0"/>
          </p:cNvCxnSpPr>
          <p:nvPr/>
        </p:nvCxnSpPr>
        <p:spPr>
          <a:xfrm flipH="1">
            <a:off x="4172179" y="2034497"/>
            <a:ext cx="3646920" cy="139293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7AEF145-1F86-4BFE-A30C-1395B6B94E34}"/>
              </a:ext>
            </a:extLst>
          </p:cNvPr>
          <p:cNvCxnSpPr>
            <a:cxnSpLocks/>
            <a:stCxn id="26" idx="3"/>
            <a:endCxn id="41" idx="0"/>
          </p:cNvCxnSpPr>
          <p:nvPr/>
        </p:nvCxnSpPr>
        <p:spPr>
          <a:xfrm flipH="1">
            <a:off x="7809768" y="2034497"/>
            <a:ext cx="9331" cy="139293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9A99EC-DACD-4956-BBDB-88A675528363}"/>
              </a:ext>
            </a:extLst>
          </p:cNvPr>
          <p:cNvCxnSpPr>
            <a:cxnSpLocks/>
            <a:stCxn id="40" idx="4"/>
            <a:endCxn id="66" idx="0"/>
          </p:cNvCxnSpPr>
          <p:nvPr/>
        </p:nvCxnSpPr>
        <p:spPr>
          <a:xfrm flipH="1">
            <a:off x="2725269" y="3994361"/>
            <a:ext cx="1446910" cy="207898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AD6EC79-3B93-4495-AAEB-0E18AC77EF5A}"/>
              </a:ext>
            </a:extLst>
          </p:cNvPr>
          <p:cNvCxnSpPr>
            <a:cxnSpLocks/>
            <a:stCxn id="40" idx="4"/>
            <a:endCxn id="67" idx="0"/>
          </p:cNvCxnSpPr>
          <p:nvPr/>
        </p:nvCxnSpPr>
        <p:spPr>
          <a:xfrm>
            <a:off x="4172179" y="3994361"/>
            <a:ext cx="16565" cy="2069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CFEDE89-EB09-4172-A0BB-CFBDB0D49DBB}"/>
              </a:ext>
            </a:extLst>
          </p:cNvPr>
          <p:cNvCxnSpPr>
            <a:cxnSpLocks/>
            <a:stCxn id="41" idx="4"/>
            <a:endCxn id="68" idx="0"/>
          </p:cNvCxnSpPr>
          <p:nvPr/>
        </p:nvCxnSpPr>
        <p:spPr>
          <a:xfrm flipH="1">
            <a:off x="7213695" y="3994361"/>
            <a:ext cx="596073" cy="2067358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989533B-2C8A-4416-BE4C-CAE8F73D95C8}"/>
              </a:ext>
            </a:extLst>
          </p:cNvPr>
          <p:cNvCxnSpPr>
            <a:cxnSpLocks/>
            <a:stCxn id="41" idx="4"/>
            <a:endCxn id="69" idx="0"/>
          </p:cNvCxnSpPr>
          <p:nvPr/>
        </p:nvCxnSpPr>
        <p:spPr>
          <a:xfrm>
            <a:off x="7809768" y="3994361"/>
            <a:ext cx="786995" cy="2067358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741514E-8ABC-4850-A8E7-C9088800D341}"/>
              </a:ext>
            </a:extLst>
          </p:cNvPr>
          <p:cNvSpPr txBox="1"/>
          <p:nvPr/>
        </p:nvSpPr>
        <p:spPr>
          <a:xfrm>
            <a:off x="5348151" y="6061719"/>
            <a:ext cx="731520" cy="523220"/>
          </a:xfrm>
          <a:prstGeom prst="rect">
            <a:avLst/>
          </a:prstGeom>
          <a:solidFill>
            <a:srgbClr val="E8D1FF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52260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dirty="0">
                <a:solidFill>
                  <a:prstClr val="black"/>
                </a:solidFill>
                <a:latin typeface="Calibri" pitchFamily="34" charset="0"/>
              </a:rPr>
              <a:t>4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66BE0FA-23BC-4DC1-9248-6A3EA3FF9E3E}"/>
              </a:ext>
            </a:extLst>
          </p:cNvPr>
          <p:cNvSpPr txBox="1"/>
          <p:nvPr/>
        </p:nvSpPr>
        <p:spPr>
          <a:xfrm>
            <a:off x="2359509" y="6073346"/>
            <a:ext cx="731520" cy="523220"/>
          </a:xfrm>
          <a:prstGeom prst="rect">
            <a:avLst/>
          </a:prstGeom>
          <a:solidFill>
            <a:srgbClr val="E8D1FF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52260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</a:rPr>
              <a:t>12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7880BBC-6008-4C3A-98BF-DE78CC971DBA}"/>
              </a:ext>
            </a:extLst>
          </p:cNvPr>
          <p:cNvSpPr txBox="1"/>
          <p:nvPr/>
        </p:nvSpPr>
        <p:spPr>
          <a:xfrm>
            <a:off x="3822984" y="6064273"/>
            <a:ext cx="731520" cy="523220"/>
          </a:xfrm>
          <a:prstGeom prst="rect">
            <a:avLst/>
          </a:prstGeom>
          <a:solidFill>
            <a:srgbClr val="E8D1FF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52260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dirty="0">
                <a:solidFill>
                  <a:prstClr val="black"/>
                </a:solidFill>
                <a:latin typeface="Calibri" pitchFamily="34" charset="0"/>
              </a:rPr>
              <a:t>8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70C9216-B4A2-4DA4-B272-410170BAC6F0}"/>
              </a:ext>
            </a:extLst>
          </p:cNvPr>
          <p:cNvSpPr txBox="1"/>
          <p:nvPr/>
        </p:nvSpPr>
        <p:spPr>
          <a:xfrm>
            <a:off x="6847935" y="6061719"/>
            <a:ext cx="731520" cy="523220"/>
          </a:xfrm>
          <a:prstGeom prst="rect">
            <a:avLst/>
          </a:prstGeom>
          <a:solidFill>
            <a:srgbClr val="E8D1FF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52260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dirty="0">
                <a:solidFill>
                  <a:prstClr val="black"/>
                </a:solidFill>
                <a:latin typeface="Calibri" pitchFamily="34" charset="0"/>
              </a:rPr>
              <a:t>8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87254E2-CC8A-433B-B554-23FBC564D55C}"/>
              </a:ext>
            </a:extLst>
          </p:cNvPr>
          <p:cNvSpPr txBox="1"/>
          <p:nvPr/>
        </p:nvSpPr>
        <p:spPr>
          <a:xfrm>
            <a:off x="8231003" y="6061719"/>
            <a:ext cx="731520" cy="523220"/>
          </a:xfrm>
          <a:prstGeom prst="rect">
            <a:avLst/>
          </a:prstGeom>
          <a:solidFill>
            <a:srgbClr val="E8D1FF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52260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</a:rPr>
              <a:t>6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1F050E6-C578-4B14-BD08-E6C6DC63C5DC}"/>
              </a:ext>
            </a:extLst>
          </p:cNvPr>
          <p:cNvSpPr txBox="1"/>
          <p:nvPr/>
        </p:nvSpPr>
        <p:spPr>
          <a:xfrm>
            <a:off x="9810729" y="6050692"/>
            <a:ext cx="731520" cy="523220"/>
          </a:xfrm>
          <a:prstGeom prst="rect">
            <a:avLst/>
          </a:prstGeom>
          <a:solidFill>
            <a:srgbClr val="E8D1FF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52260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dirty="0">
                <a:solidFill>
                  <a:prstClr val="black"/>
                </a:solidFill>
                <a:latin typeface="Calibri" pitchFamily="34" charset="0"/>
              </a:rPr>
              <a:t>12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3C84CF7-7D6F-4DA3-B4F3-B862A2C733CF}"/>
              </a:ext>
            </a:extLst>
          </p:cNvPr>
          <p:cNvSpPr txBox="1"/>
          <p:nvPr/>
        </p:nvSpPr>
        <p:spPr>
          <a:xfrm>
            <a:off x="11198710" y="6066327"/>
            <a:ext cx="731520" cy="523220"/>
          </a:xfrm>
          <a:prstGeom prst="rect">
            <a:avLst/>
          </a:prstGeom>
          <a:solidFill>
            <a:srgbClr val="E8D1FF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52260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dirty="0">
                <a:solidFill>
                  <a:prstClr val="black"/>
                </a:solidFill>
                <a:latin typeface="Calibri" pitchFamily="34" charset="0"/>
              </a:rPr>
              <a:t>6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6A50673-94BC-4AF5-96E7-6A62273421C6}"/>
              </a:ext>
            </a:extLst>
          </p:cNvPr>
          <p:cNvSpPr>
            <a:spLocks noChangeAspect="1"/>
          </p:cNvSpPr>
          <p:nvPr/>
        </p:nvSpPr>
        <p:spPr>
          <a:xfrm>
            <a:off x="3889730" y="3427433"/>
            <a:ext cx="564898" cy="56692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A5DE607-2D8D-4DEB-BE06-7F4B564E51FA}"/>
              </a:ext>
            </a:extLst>
          </p:cNvPr>
          <p:cNvSpPr>
            <a:spLocks noChangeAspect="1"/>
          </p:cNvSpPr>
          <p:nvPr/>
        </p:nvSpPr>
        <p:spPr>
          <a:xfrm>
            <a:off x="7527319" y="3427433"/>
            <a:ext cx="564898" cy="56692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88BC0AB-B1FA-4D40-8FDA-89F6D0A23042}"/>
              </a:ext>
            </a:extLst>
          </p:cNvPr>
          <p:cNvCxnSpPr>
            <a:cxnSpLocks/>
            <a:stCxn id="40" idx="4"/>
            <a:endCxn id="65" idx="0"/>
          </p:cNvCxnSpPr>
          <p:nvPr/>
        </p:nvCxnSpPr>
        <p:spPr>
          <a:xfrm>
            <a:off x="4172179" y="3994361"/>
            <a:ext cx="1541732" cy="2067358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462C99-B618-48B0-9252-60C4E9DD489C}"/>
              </a:ext>
            </a:extLst>
          </p:cNvPr>
          <p:cNvCxnSpPr>
            <a:cxnSpLocks/>
            <a:stCxn id="74" idx="4"/>
            <a:endCxn id="71" idx="0"/>
          </p:cNvCxnSpPr>
          <p:nvPr/>
        </p:nvCxnSpPr>
        <p:spPr>
          <a:xfrm flipH="1">
            <a:off x="10176489" y="4013029"/>
            <a:ext cx="591435" cy="203766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36F8E3C-4B33-454B-A6E0-965E7BE70AF4}"/>
              </a:ext>
            </a:extLst>
          </p:cNvPr>
          <p:cNvCxnSpPr>
            <a:cxnSpLocks/>
            <a:stCxn id="74" idx="4"/>
            <a:endCxn id="88" idx="0"/>
          </p:cNvCxnSpPr>
          <p:nvPr/>
        </p:nvCxnSpPr>
        <p:spPr>
          <a:xfrm>
            <a:off x="10767924" y="4013029"/>
            <a:ext cx="796546" cy="2053298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39F11586-D8F6-4BA8-9525-D690697C8E67}"/>
              </a:ext>
            </a:extLst>
          </p:cNvPr>
          <p:cNvSpPr>
            <a:spLocks noChangeAspect="1"/>
          </p:cNvSpPr>
          <p:nvPr/>
        </p:nvSpPr>
        <p:spPr>
          <a:xfrm>
            <a:off x="10485475" y="3446101"/>
            <a:ext cx="564898" cy="56692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56AA2DB-AAC2-4A0D-BCA2-0D04DA43FE6F}"/>
              </a:ext>
            </a:extLst>
          </p:cNvPr>
          <p:cNvCxnSpPr>
            <a:cxnSpLocks/>
            <a:stCxn id="26" idx="3"/>
            <a:endCxn id="74" idx="0"/>
          </p:cNvCxnSpPr>
          <p:nvPr/>
        </p:nvCxnSpPr>
        <p:spPr>
          <a:xfrm>
            <a:off x="7819099" y="2034497"/>
            <a:ext cx="2948825" cy="141160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4015D73-284A-45FF-9C88-345773413582}"/>
              </a:ext>
            </a:extLst>
          </p:cNvPr>
          <p:cNvSpPr txBox="1"/>
          <p:nvPr/>
        </p:nvSpPr>
        <p:spPr>
          <a:xfrm>
            <a:off x="2521290" y="4487787"/>
            <a:ext cx="1023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1/4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68E7106-2A7D-432E-B254-E060EA4249BC}"/>
              </a:ext>
            </a:extLst>
          </p:cNvPr>
          <p:cNvSpPr txBox="1"/>
          <p:nvPr/>
        </p:nvSpPr>
        <p:spPr>
          <a:xfrm>
            <a:off x="3394068" y="5124218"/>
            <a:ext cx="1023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1/4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B49548D-AC1D-40EF-BA8D-3E483E3860F7}"/>
              </a:ext>
            </a:extLst>
          </p:cNvPr>
          <p:cNvSpPr txBox="1"/>
          <p:nvPr/>
        </p:nvSpPr>
        <p:spPr>
          <a:xfrm>
            <a:off x="4907096" y="4490390"/>
            <a:ext cx="1023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1/2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22700EA-C9CB-4EC6-B06A-F612CEECE4EE}"/>
              </a:ext>
            </a:extLst>
          </p:cNvPr>
          <p:cNvSpPr txBox="1"/>
          <p:nvPr/>
        </p:nvSpPr>
        <p:spPr>
          <a:xfrm>
            <a:off x="6701784" y="4487787"/>
            <a:ext cx="1023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1/2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36663E2-734C-4588-A0A9-82EF676DD60E}"/>
              </a:ext>
            </a:extLst>
          </p:cNvPr>
          <p:cNvSpPr txBox="1"/>
          <p:nvPr/>
        </p:nvSpPr>
        <p:spPr>
          <a:xfrm>
            <a:off x="8213161" y="4486039"/>
            <a:ext cx="1023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1/2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753DAA9-94DF-44D1-9243-28BD971D201F}"/>
              </a:ext>
            </a:extLst>
          </p:cNvPr>
          <p:cNvSpPr txBox="1"/>
          <p:nvPr/>
        </p:nvSpPr>
        <p:spPr>
          <a:xfrm>
            <a:off x="9640376" y="4486039"/>
            <a:ext cx="1023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1/3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AD75BAD-D7DA-473D-A612-F2E89D949E67}"/>
              </a:ext>
            </a:extLst>
          </p:cNvPr>
          <p:cNvSpPr txBox="1"/>
          <p:nvPr/>
        </p:nvSpPr>
        <p:spPr>
          <a:xfrm>
            <a:off x="11151753" y="4484291"/>
            <a:ext cx="1023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2/3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B997918-0A76-4667-9775-7B8C2CF963AC}"/>
              </a:ext>
            </a:extLst>
          </p:cNvPr>
          <p:cNvSpPr txBox="1"/>
          <p:nvPr/>
        </p:nvSpPr>
        <p:spPr>
          <a:xfrm>
            <a:off x="4498519" y="2384831"/>
            <a:ext cx="1028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Left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CC0754B-5FA3-4363-B58C-CFBA444D823D}"/>
              </a:ext>
            </a:extLst>
          </p:cNvPr>
          <p:cNvSpPr txBox="1"/>
          <p:nvPr/>
        </p:nvSpPr>
        <p:spPr>
          <a:xfrm>
            <a:off x="6339366" y="2726561"/>
            <a:ext cx="1501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Center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9740831-FA06-44D1-B9EA-1C6BAB50FD6A}"/>
              </a:ext>
            </a:extLst>
          </p:cNvPr>
          <p:cNvSpPr txBox="1"/>
          <p:nvPr/>
        </p:nvSpPr>
        <p:spPr>
          <a:xfrm>
            <a:off x="9810729" y="2428285"/>
            <a:ext cx="1501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Right</a:t>
            </a:r>
          </a:p>
        </p:txBody>
      </p:sp>
    </p:spTree>
    <p:extLst>
      <p:ext uri="{BB962C8B-B14F-4D97-AF65-F5344CB8AC3E}">
        <p14:creationId xmlns:p14="http://schemas.microsoft.com/office/powerpoint/2010/main" val="6425024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198" y="1157224"/>
            <a:ext cx="6179605" cy="570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738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5" y="1143000"/>
            <a:ext cx="61965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960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38306"/>
            <a:ext cx="6172200" cy="571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3206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5" y="1143000"/>
            <a:ext cx="61965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725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k=100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9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746" y="1130418"/>
            <a:ext cx="6190508" cy="572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400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acingSubTree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657600"/>
            <a:ext cx="5803005" cy="2822260"/>
          </a:xfrm>
          <a:prstGeom prst="rect">
            <a:avLst/>
          </a:prstGeom>
        </p:spPr>
      </p:pic>
      <p:cxnSp>
        <p:nvCxnSpPr>
          <p:cNvPr id="951" name="Straight Arrow Connector 10"/>
          <p:cNvCxnSpPr>
            <a:stCxn id="309" idx="2"/>
            <a:endCxn id="313" idx="1"/>
          </p:cNvCxnSpPr>
          <p:nvPr/>
        </p:nvCxnSpPr>
        <p:spPr>
          <a:xfrm>
            <a:off x="7749492" y="1843018"/>
            <a:ext cx="1563311" cy="41090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Time-Limited Values</a:t>
            </a:r>
          </a:p>
        </p:txBody>
      </p:sp>
      <p:grpSp>
        <p:nvGrpSpPr>
          <p:cNvPr id="308" name="Group 43"/>
          <p:cNvGrpSpPr/>
          <p:nvPr/>
        </p:nvGrpSpPr>
        <p:grpSpPr>
          <a:xfrm>
            <a:off x="5268141" y="1524000"/>
            <a:ext cx="6237200" cy="2514600"/>
            <a:chOff x="460604" y="858084"/>
            <a:chExt cx="11931837" cy="4810462"/>
          </a:xfrm>
        </p:grpSpPr>
        <p:pic>
          <p:nvPicPr>
            <p:cNvPr id="309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3" y="858084"/>
              <a:ext cx="928189" cy="610286"/>
            </a:xfrm>
            <a:prstGeom prst="rect">
              <a:avLst/>
            </a:prstGeom>
            <a:noFill/>
          </p:spPr>
        </p:pic>
        <p:pic>
          <p:nvPicPr>
            <p:cNvPr id="310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12034" y="3044658"/>
              <a:ext cx="1014614" cy="639346"/>
            </a:xfrm>
            <a:prstGeom prst="rect">
              <a:avLst/>
            </a:prstGeom>
            <a:noFill/>
          </p:spPr>
        </p:pic>
        <p:pic>
          <p:nvPicPr>
            <p:cNvPr id="311" name="Picture 2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407647" y="4941331"/>
              <a:ext cx="984794" cy="697467"/>
            </a:xfrm>
            <a:prstGeom prst="rect">
              <a:avLst/>
            </a:prstGeom>
            <a:noFill/>
          </p:spPr>
        </p:pic>
        <p:sp>
          <p:nvSpPr>
            <p:cNvPr id="312" name="Oval 7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8"/>
            <p:cNvSpPr/>
            <p:nvPr/>
          </p:nvSpPr>
          <p:spPr>
            <a:xfrm>
              <a:off x="8153453" y="2209801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5" name="Straight Arrow Connector 12"/>
            <p:cNvCxnSpPr>
              <a:stCxn id="309" idx="2"/>
            </p:cNvCxnSpPr>
            <p:nvPr/>
          </p:nvCxnSpPr>
          <p:spPr>
            <a:xfrm flipH="1">
              <a:off x="2030842" y="1468370"/>
              <a:ext cx="3176615" cy="78606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6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4" y="3044658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17" name="Straight Arrow Connector 16"/>
            <p:cNvCxnSpPr/>
            <p:nvPr/>
          </p:nvCxnSpPr>
          <p:spPr>
            <a:xfrm flipH="1">
              <a:off x="6030098" y="2514601"/>
              <a:ext cx="2275755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17"/>
            <p:cNvCxnSpPr/>
            <p:nvPr/>
          </p:nvCxnSpPr>
          <p:spPr>
            <a:xfrm>
              <a:off x="8305854" y="2514601"/>
              <a:ext cx="2413488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9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3" y="3044658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20" name="Straight Arrow Connector 319"/>
            <p:cNvCxnSpPr>
              <a:endCxn id="319" idx="0"/>
            </p:cNvCxnSpPr>
            <p:nvPr/>
          </p:nvCxnSpPr>
          <p:spPr>
            <a:xfrm flipH="1">
              <a:off x="1915298" y="2435743"/>
              <a:ext cx="7778" cy="608916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1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129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22" name="Oval 321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/>
            <p:cNvSpPr/>
            <p:nvPr/>
          </p:nvSpPr>
          <p:spPr>
            <a:xfrm>
              <a:off x="2778807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4" name="Straight Arrow Connector 323"/>
            <p:cNvCxnSpPr>
              <a:stCxn id="319" idx="2"/>
              <a:endCxn id="323" idx="1"/>
            </p:cNvCxnSpPr>
            <p:nvPr/>
          </p:nvCxnSpPr>
          <p:spPr>
            <a:xfrm>
              <a:off x="1915298" y="3654944"/>
              <a:ext cx="908145" cy="50380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>
              <a:stCxn id="319" idx="2"/>
              <a:endCxn id="322" idx="7"/>
            </p:cNvCxnSpPr>
            <p:nvPr/>
          </p:nvCxnSpPr>
          <p:spPr>
            <a:xfrm flipH="1">
              <a:off x="1024684" y="3654944"/>
              <a:ext cx="890614" cy="50380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6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72547" y="502920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27" name="Straight Arrow Connector 326"/>
            <p:cNvCxnSpPr>
              <a:stCxn id="323" idx="4"/>
              <a:endCxn id="326" idx="0"/>
            </p:cNvCxnSpPr>
            <p:nvPr/>
          </p:nvCxnSpPr>
          <p:spPr>
            <a:xfrm flipH="1">
              <a:off x="2236642" y="4418915"/>
              <a:ext cx="694565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>
              <a:stCxn id="323" idx="4"/>
              <a:endCxn id="321" idx="0"/>
            </p:cNvCxnSpPr>
            <p:nvPr/>
          </p:nvCxnSpPr>
          <p:spPr>
            <a:xfrm>
              <a:off x="2931207" y="4418915"/>
              <a:ext cx="66423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9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30" name="Straight Arrow Connector 329"/>
            <p:cNvCxnSpPr>
              <a:stCxn id="322" idx="4"/>
              <a:endCxn id="329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Oval 330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2" name="Straight Arrow Connector 331"/>
            <p:cNvCxnSpPr>
              <a:stCxn id="316" idx="2"/>
              <a:endCxn id="331" idx="7"/>
            </p:cNvCxnSpPr>
            <p:nvPr/>
          </p:nvCxnSpPr>
          <p:spPr>
            <a:xfrm flipH="1">
              <a:off x="5123926" y="3654944"/>
              <a:ext cx="906173" cy="50380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3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34" name="Straight Arrow Connector 333"/>
            <p:cNvCxnSpPr>
              <a:stCxn id="331" idx="4"/>
              <a:endCxn id="333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5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9733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36" name="Oval 335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7" name="Straight Arrow Connector 336"/>
            <p:cNvCxnSpPr>
              <a:stCxn id="316" idx="2"/>
              <a:endCxn id="336" idx="1"/>
            </p:cNvCxnSpPr>
            <p:nvPr/>
          </p:nvCxnSpPr>
          <p:spPr>
            <a:xfrm>
              <a:off x="6030098" y="3654944"/>
              <a:ext cx="909379" cy="50380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8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9923" y="502920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39" name="Straight Arrow Connector 338"/>
            <p:cNvCxnSpPr>
              <a:stCxn id="336" idx="4"/>
              <a:endCxn id="338" idx="0"/>
            </p:cNvCxnSpPr>
            <p:nvPr/>
          </p:nvCxnSpPr>
          <p:spPr>
            <a:xfrm flipH="1">
              <a:off x="6464016" y="4418915"/>
              <a:ext cx="583224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/>
            <p:cNvCxnSpPr>
              <a:stCxn id="336" idx="4"/>
              <a:endCxn id="335" idx="0"/>
            </p:cNvCxnSpPr>
            <p:nvPr/>
          </p:nvCxnSpPr>
          <p:spPr>
            <a:xfrm>
              <a:off x="7047240" y="4418915"/>
              <a:ext cx="62980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1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20493" y="5028515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42" name="Oval 341"/>
            <p:cNvSpPr/>
            <p:nvPr/>
          </p:nvSpPr>
          <p:spPr>
            <a:xfrm>
              <a:off x="9478656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3" name="Straight Arrow Connector 342"/>
            <p:cNvCxnSpPr>
              <a:stCxn id="310" idx="2"/>
              <a:endCxn id="342" idx="7"/>
            </p:cNvCxnSpPr>
            <p:nvPr/>
          </p:nvCxnSpPr>
          <p:spPr>
            <a:xfrm flipH="1">
              <a:off x="9738820" y="3684004"/>
              <a:ext cx="980522" cy="47406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4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49581" y="5028515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45" name="Straight Arrow Connector 344"/>
            <p:cNvCxnSpPr>
              <a:stCxn id="342" idx="4"/>
              <a:endCxn id="344" idx="0"/>
            </p:cNvCxnSpPr>
            <p:nvPr/>
          </p:nvCxnSpPr>
          <p:spPr>
            <a:xfrm flipH="1">
              <a:off x="9013677" y="4418230"/>
              <a:ext cx="617379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>
              <a:stCxn id="342" idx="4"/>
              <a:endCxn id="341" idx="0"/>
            </p:cNvCxnSpPr>
            <p:nvPr/>
          </p:nvCxnSpPr>
          <p:spPr>
            <a:xfrm>
              <a:off x="9631056" y="4418230"/>
              <a:ext cx="796745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7" name="Oval 346"/>
            <p:cNvSpPr/>
            <p:nvPr/>
          </p:nvSpPr>
          <p:spPr>
            <a:xfrm>
              <a:off x="11651969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8" name="Straight Arrow Connector 347"/>
            <p:cNvCxnSpPr>
              <a:stCxn id="310" idx="2"/>
              <a:endCxn id="347" idx="1"/>
            </p:cNvCxnSpPr>
            <p:nvPr/>
          </p:nvCxnSpPr>
          <p:spPr>
            <a:xfrm>
              <a:off x="10719342" y="3684004"/>
              <a:ext cx="977264" cy="47474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>
              <a:stCxn id="347" idx="4"/>
            </p:cNvCxnSpPr>
            <p:nvPr/>
          </p:nvCxnSpPr>
          <p:spPr>
            <a:xfrm>
              <a:off x="11804369" y="4418915"/>
              <a:ext cx="7778" cy="60891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0" name="Rounded Rectangle 349"/>
          <p:cNvSpPr/>
          <p:nvPr/>
        </p:nvSpPr>
        <p:spPr>
          <a:xfrm>
            <a:off x="4953000" y="5867400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Right Arrow 350"/>
          <p:cNvSpPr/>
          <p:nvPr/>
        </p:nvSpPr>
        <p:spPr>
          <a:xfrm flipH="1">
            <a:off x="4038600" y="6025662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4" name="Picture 35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533400" y="6096000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353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6096000"/>
            <a:ext cx="367414" cy="241575"/>
          </a:xfrm>
          <a:prstGeom prst="rect">
            <a:avLst/>
          </a:prstGeom>
          <a:noFill/>
        </p:spPr>
      </p:pic>
      <p:pic>
        <p:nvPicPr>
          <p:cNvPr id="355" name="Picture 35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1649980" y="6096000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357" name="Picture 356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2792980" y="6096000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359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6051604"/>
            <a:ext cx="389821" cy="276085"/>
          </a:xfrm>
          <a:prstGeom prst="rect">
            <a:avLst/>
          </a:prstGeom>
          <a:noFill/>
        </p:spPr>
      </p:pic>
      <p:pic>
        <p:nvPicPr>
          <p:cNvPr id="360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6087424"/>
            <a:ext cx="401623" cy="253078"/>
          </a:xfrm>
          <a:prstGeom prst="rect">
            <a:avLst/>
          </a:prstGeom>
          <a:noFill/>
        </p:spPr>
      </p:pic>
      <p:sp>
        <p:nvSpPr>
          <p:cNvPr id="361" name="Rounded Rectangle 360"/>
          <p:cNvSpPr/>
          <p:nvPr/>
        </p:nvSpPr>
        <p:spPr>
          <a:xfrm>
            <a:off x="381000" y="5867400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ounded Rectangle 361"/>
          <p:cNvSpPr/>
          <p:nvPr/>
        </p:nvSpPr>
        <p:spPr>
          <a:xfrm>
            <a:off x="4953000" y="4724400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Right Arrow 362"/>
          <p:cNvSpPr/>
          <p:nvPr/>
        </p:nvSpPr>
        <p:spPr>
          <a:xfrm flipH="1">
            <a:off x="4038600" y="4882662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1" name="Picture 370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 cstate="print"/>
          <a:stretch>
            <a:fillRect/>
          </a:stretch>
        </p:blipFill>
        <p:spPr bwMode="auto">
          <a:xfrm>
            <a:off x="533144" y="4953000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365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4953000"/>
            <a:ext cx="367414" cy="241575"/>
          </a:xfrm>
          <a:prstGeom prst="rect">
            <a:avLst/>
          </a:prstGeom>
          <a:noFill/>
        </p:spPr>
      </p:pic>
      <p:pic>
        <p:nvPicPr>
          <p:cNvPr id="372" name="Picture 371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5" cstate="print"/>
          <a:stretch>
            <a:fillRect/>
          </a:stretch>
        </p:blipFill>
        <p:spPr bwMode="auto">
          <a:xfrm>
            <a:off x="1649724" y="4953000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373" name="Picture 372" descr="TP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 cstate="print"/>
          <a:stretch>
            <a:fillRect/>
          </a:stretch>
        </p:blipFill>
        <p:spPr bwMode="auto">
          <a:xfrm>
            <a:off x="2792724" y="4953000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368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4908604"/>
            <a:ext cx="389821" cy="276085"/>
          </a:xfrm>
          <a:prstGeom prst="rect">
            <a:avLst/>
          </a:prstGeom>
          <a:noFill/>
        </p:spPr>
      </p:pic>
      <p:pic>
        <p:nvPicPr>
          <p:cNvPr id="369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4944424"/>
            <a:ext cx="401623" cy="253078"/>
          </a:xfrm>
          <a:prstGeom prst="rect">
            <a:avLst/>
          </a:prstGeom>
          <a:noFill/>
        </p:spPr>
      </p:pic>
      <p:sp>
        <p:nvSpPr>
          <p:cNvPr id="370" name="Rounded Rectangle 369"/>
          <p:cNvSpPr/>
          <p:nvPr/>
        </p:nvSpPr>
        <p:spPr>
          <a:xfrm>
            <a:off x="381000" y="4724400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Rounded Rectangle 373"/>
          <p:cNvSpPr/>
          <p:nvPr/>
        </p:nvSpPr>
        <p:spPr>
          <a:xfrm>
            <a:off x="4953000" y="3597302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Right Arrow 374"/>
          <p:cNvSpPr/>
          <p:nvPr/>
        </p:nvSpPr>
        <p:spPr>
          <a:xfrm flipH="1">
            <a:off x="4038600" y="3755564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3" name="Picture 382" descr="TP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532889" y="3825902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377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3825902"/>
            <a:ext cx="367414" cy="241575"/>
          </a:xfrm>
          <a:prstGeom prst="rect">
            <a:avLst/>
          </a:prstGeom>
          <a:noFill/>
        </p:spPr>
      </p:pic>
      <p:pic>
        <p:nvPicPr>
          <p:cNvPr id="384" name="Picture 383" descr="TP_tmp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1649469" y="3825902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385" name="Picture 384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2792468" y="3825902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380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3781506"/>
            <a:ext cx="389821" cy="276085"/>
          </a:xfrm>
          <a:prstGeom prst="rect">
            <a:avLst/>
          </a:prstGeom>
          <a:noFill/>
        </p:spPr>
      </p:pic>
      <p:pic>
        <p:nvPicPr>
          <p:cNvPr id="381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3817326"/>
            <a:ext cx="401623" cy="253078"/>
          </a:xfrm>
          <a:prstGeom prst="rect">
            <a:avLst/>
          </a:prstGeom>
          <a:noFill/>
        </p:spPr>
      </p:pic>
      <p:sp>
        <p:nvSpPr>
          <p:cNvPr id="382" name="Rounded Rectangle 381"/>
          <p:cNvSpPr/>
          <p:nvPr/>
        </p:nvSpPr>
        <p:spPr>
          <a:xfrm>
            <a:off x="381000" y="3597302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Rounded Rectangle 385"/>
          <p:cNvSpPr/>
          <p:nvPr/>
        </p:nvSpPr>
        <p:spPr>
          <a:xfrm>
            <a:off x="4953000" y="2474845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Right Arrow 386"/>
          <p:cNvSpPr/>
          <p:nvPr/>
        </p:nvSpPr>
        <p:spPr>
          <a:xfrm flipH="1">
            <a:off x="4038600" y="2633107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9" name="Picture 398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532633" y="2703445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389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2703445"/>
            <a:ext cx="367414" cy="241575"/>
          </a:xfrm>
          <a:prstGeom prst="rect">
            <a:avLst/>
          </a:prstGeom>
          <a:noFill/>
        </p:spPr>
      </p:pic>
      <p:pic>
        <p:nvPicPr>
          <p:cNvPr id="400" name="Picture 399" descr="TP_tmp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1649213" y="2703445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401" name="Picture 400" descr="TP_tmp.pn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2792212" y="2703445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392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2659049"/>
            <a:ext cx="389821" cy="276085"/>
          </a:xfrm>
          <a:prstGeom prst="rect">
            <a:avLst/>
          </a:prstGeom>
          <a:noFill/>
        </p:spPr>
      </p:pic>
      <p:pic>
        <p:nvPicPr>
          <p:cNvPr id="393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2694869"/>
            <a:ext cx="401623" cy="253078"/>
          </a:xfrm>
          <a:prstGeom prst="rect">
            <a:avLst/>
          </a:prstGeom>
          <a:noFill/>
        </p:spPr>
      </p:pic>
      <p:sp>
        <p:nvSpPr>
          <p:cNvPr id="394" name="Rounded Rectangle 393"/>
          <p:cNvSpPr/>
          <p:nvPr/>
        </p:nvSpPr>
        <p:spPr>
          <a:xfrm>
            <a:off x="381000" y="2474845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Rounded Rectangle 401"/>
          <p:cNvSpPr/>
          <p:nvPr/>
        </p:nvSpPr>
        <p:spPr>
          <a:xfrm>
            <a:off x="4953000" y="1371600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Right Arrow 402"/>
          <p:cNvSpPr/>
          <p:nvPr/>
        </p:nvSpPr>
        <p:spPr>
          <a:xfrm flipH="1">
            <a:off x="4038600" y="1529862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4" name="Picture 953" descr="TP_tmp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532377" y="1600200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405" name="Picture 2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1600200"/>
            <a:ext cx="367414" cy="241575"/>
          </a:xfrm>
          <a:prstGeom prst="rect">
            <a:avLst/>
          </a:prstGeom>
          <a:noFill/>
        </p:spPr>
      </p:pic>
      <p:pic>
        <p:nvPicPr>
          <p:cNvPr id="955" name="Picture 954" descr="TP_tmp.pn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1648957" y="1600200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956" name="Picture 955" descr="TP_tmp.pn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2791956" y="1600200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408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1555804"/>
            <a:ext cx="389821" cy="276085"/>
          </a:xfrm>
          <a:prstGeom prst="rect">
            <a:avLst/>
          </a:prstGeom>
          <a:noFill/>
        </p:spPr>
      </p:pic>
      <p:pic>
        <p:nvPicPr>
          <p:cNvPr id="409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1591624"/>
            <a:ext cx="401623" cy="253078"/>
          </a:xfrm>
          <a:prstGeom prst="rect">
            <a:avLst/>
          </a:prstGeom>
          <a:noFill/>
        </p:spPr>
      </p:pic>
      <p:sp>
        <p:nvSpPr>
          <p:cNvPr id="410" name="Rounded Rectangle 409"/>
          <p:cNvSpPr/>
          <p:nvPr/>
        </p:nvSpPr>
        <p:spPr>
          <a:xfrm>
            <a:off x="381000" y="1371600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" grpId="0" animBg="1"/>
      <p:bldP spid="351" grpId="0" animBg="1"/>
      <p:bldP spid="361" grpId="0" animBg="1"/>
      <p:bldP spid="362" grpId="0" animBg="1"/>
      <p:bldP spid="363" grpId="0" animBg="1"/>
      <p:bldP spid="370" grpId="0" animBg="1"/>
      <p:bldP spid="374" grpId="0" animBg="1"/>
      <p:bldP spid="375" grpId="0" animBg="1"/>
      <p:bldP spid="382" grpId="0" animBg="1"/>
      <p:bldP spid="386" grpId="0" animBg="1"/>
      <p:bldP spid="387" grpId="0" animBg="1"/>
      <p:bldP spid="394" grpId="0" animBg="1"/>
      <p:bldP spid="402" grpId="0" animBg="1"/>
      <p:bldP spid="403" grpId="0" animBg="1"/>
      <p:bldP spid="41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Iteration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0" y="1600200"/>
            <a:ext cx="6067425" cy="42005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  <a:sym typeface="Symbol" pitchFamily="18" charset="2"/>
              </a:rPr>
              <a:t>Value Iteration</a:t>
            </a:r>
          </a:p>
        </p:txBody>
      </p:sp>
      <p:sp>
        <p:nvSpPr>
          <p:cNvPr id="17571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11277600" cy="480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Start with V</a:t>
            </a:r>
            <a:r>
              <a:rPr lang="en-US" sz="2400" baseline="-25000" dirty="0">
                <a:ea typeface="ＭＳ Ｐゴシック" pitchFamily="34" charset="-128"/>
              </a:rPr>
              <a:t>0</a:t>
            </a:r>
            <a:r>
              <a:rPr lang="en-US" sz="2400" dirty="0">
                <a:ea typeface="ＭＳ Ｐゴシック" pitchFamily="34" charset="-128"/>
              </a:rPr>
              <a:t>(s) = 0: no time steps left means an expected reward sum of zero</a:t>
            </a:r>
          </a:p>
          <a:p>
            <a:pPr lvl="2">
              <a:lnSpc>
                <a:spcPct val="80000"/>
              </a:lnSpc>
            </a:pPr>
            <a:endParaRPr lang="en-US" sz="16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Given vector of </a:t>
            </a:r>
            <a:r>
              <a:rPr lang="en-US" sz="2400" dirty="0" err="1">
                <a:ea typeface="ＭＳ Ｐゴシック" pitchFamily="34" charset="-128"/>
              </a:rPr>
              <a:t>V</a:t>
            </a:r>
            <a:r>
              <a:rPr lang="en-US" sz="2400" baseline="-25000" dirty="0" err="1">
                <a:ea typeface="ＭＳ Ｐゴシック" pitchFamily="34" charset="-128"/>
              </a:rPr>
              <a:t>k</a:t>
            </a:r>
            <a:r>
              <a:rPr lang="en-US" sz="2400" dirty="0">
                <a:ea typeface="ＭＳ Ｐゴシック" pitchFamily="34" charset="-128"/>
              </a:rPr>
              <a:t>(s) values, do one ply of </a:t>
            </a:r>
            <a:r>
              <a:rPr lang="en-US" sz="2400" dirty="0" err="1">
                <a:ea typeface="ＭＳ Ｐゴシック" pitchFamily="34" charset="-128"/>
              </a:rPr>
              <a:t>expectimax</a:t>
            </a:r>
            <a:r>
              <a:rPr lang="en-US" sz="2400" dirty="0">
                <a:ea typeface="ＭＳ Ｐゴシック" pitchFamily="34" charset="-128"/>
              </a:rPr>
              <a:t> from each state:</a:t>
            </a: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Repeat until convergence</a:t>
            </a: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Complexity of each iteration: O(S</a:t>
            </a:r>
            <a:r>
              <a:rPr lang="en-US" sz="2400" baseline="30000" dirty="0">
                <a:ea typeface="ＭＳ Ｐゴシック" pitchFamily="34" charset="-128"/>
              </a:rPr>
              <a:t>2</a:t>
            </a:r>
            <a:r>
              <a:rPr lang="en-US" sz="2400" dirty="0">
                <a:ea typeface="ＭＳ Ｐゴシック" pitchFamily="34" charset="-128"/>
              </a:rPr>
              <a:t>A)</a:t>
            </a: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Theorem: will converge to unique optimal values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Basic idea: approximations get refined towards optimal values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Policy may converge long before values do</a:t>
            </a:r>
          </a:p>
        </p:txBody>
      </p:sp>
      <p:pic>
        <p:nvPicPr>
          <p:cNvPr id="29" name="Picture 2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142684" y="2667000"/>
            <a:ext cx="7266933" cy="690930"/>
          </a:xfrm>
          <a:prstGeom prst="rect">
            <a:avLst/>
          </a:prstGeom>
          <a:noFill/>
          <a:ln/>
          <a:effectLst/>
        </p:spPr>
      </p:pic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9220200" y="2286001"/>
            <a:ext cx="2286000" cy="2214564"/>
            <a:chOff x="2400" y="1401"/>
            <a:chExt cx="1440" cy="1395"/>
          </a:xfrm>
        </p:grpSpPr>
        <p:sp>
          <p:nvSpPr>
            <p:cNvPr id="9" name="AutoShape 11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10" name="Group 12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3" name="Line 13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4" name="Line 14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5" name="Line 15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6" name="Line 16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11" name="Oval 17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12" name="Group 18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19" name="Line 19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0" name="Line 20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1" name="Line 21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2" name="Line 22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13" name="Text Box 23"/>
            <p:cNvSpPr txBox="1">
              <a:spLocks noChangeArrowheads="1"/>
            </p:cNvSpPr>
            <p:nvPr/>
          </p:nvSpPr>
          <p:spPr bwMode="auto">
            <a:xfrm>
              <a:off x="3024" y="1680"/>
              <a:ext cx="129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4" name="Text Box 24"/>
            <p:cNvSpPr txBox="1">
              <a:spLocks noChangeArrowheads="1"/>
            </p:cNvSpPr>
            <p:nvPr/>
          </p:nvSpPr>
          <p:spPr bwMode="auto">
            <a:xfrm>
              <a:off x="3216" y="1401"/>
              <a:ext cx="624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V</a:t>
              </a:r>
              <a:r>
                <a:rPr lang="en-US" sz="2400" baseline="-25000" dirty="0">
                  <a:solidFill>
                    <a:srgbClr val="0000FF"/>
                  </a:solidFill>
                  <a:latin typeface="Calibri"/>
                  <a:cs typeface="Calibri"/>
                </a:rPr>
                <a:t>k+1</a:t>
              </a: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(s)</a:t>
              </a:r>
            </a:p>
          </p:txBody>
        </p:sp>
        <p:sp>
          <p:nvSpPr>
            <p:cNvPr id="15" name="Text Box 25"/>
            <p:cNvSpPr txBox="1">
              <a:spLocks noChangeArrowheads="1"/>
            </p:cNvSpPr>
            <p:nvPr/>
          </p:nvSpPr>
          <p:spPr bwMode="auto">
            <a:xfrm>
              <a:off x="2976" y="1920"/>
              <a:ext cx="559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16" name="Text Box 26"/>
            <p:cNvSpPr txBox="1">
              <a:spLocks noChangeArrowheads="1"/>
            </p:cNvSpPr>
            <p:nvPr/>
          </p:nvSpPr>
          <p:spPr bwMode="auto">
            <a:xfrm>
              <a:off x="2592" y="2265"/>
              <a:ext cx="504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18" name="Text Box 28"/>
            <p:cNvSpPr txBox="1">
              <a:spLocks noChangeArrowheads="1"/>
            </p:cNvSpPr>
            <p:nvPr/>
          </p:nvSpPr>
          <p:spPr bwMode="auto">
            <a:xfrm>
              <a:off x="2789" y="2505"/>
              <a:ext cx="667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 err="1">
                  <a:solidFill>
                    <a:srgbClr val="0000FF"/>
                  </a:solidFill>
                  <a:latin typeface="Calibri"/>
                  <a:cs typeface="Calibri"/>
                </a:rPr>
                <a:t>V</a:t>
              </a:r>
              <a:r>
                <a:rPr lang="en-US" sz="2400" baseline="-25000" dirty="0" err="1">
                  <a:solidFill>
                    <a:srgbClr val="0000FF"/>
                  </a:solidFill>
                  <a:latin typeface="Calibri"/>
                  <a:cs typeface="Calibri"/>
                </a:rPr>
                <a:t>k</a:t>
              </a: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(s’</a:t>
              </a:r>
              <a:r>
                <a:rPr lang="en-US" altLang="ja-JP" sz="2400" dirty="0">
                  <a:solidFill>
                    <a:srgbClr val="0000FF"/>
                  </a:solidFill>
                  <a:latin typeface="Calibri"/>
                  <a:cs typeface="Calibri"/>
                </a:rPr>
                <a:t>)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7" name="Isosceles Triangle 26"/>
          <p:cNvSpPr/>
          <p:nvPr/>
        </p:nvSpPr>
        <p:spPr>
          <a:xfrm>
            <a:off x="9601200" y="4495800"/>
            <a:ext cx="1600200" cy="1752600"/>
          </a:xfrm>
          <a:prstGeom prst="triangle">
            <a:avLst/>
          </a:prstGeom>
          <a:solidFill>
            <a:srgbClr val="8FA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Value Iteration</a:t>
            </a:r>
          </a:p>
        </p:txBody>
      </p:sp>
      <p:pic>
        <p:nvPicPr>
          <p:cNvPr id="39" name="Content Placeholder 38" descr="TP_tmp.pn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390505" y="4698192"/>
            <a:ext cx="254808" cy="254808"/>
          </a:xfrm>
          <a:noFill/>
          <a:ln>
            <a:noFill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2896" y="1111196"/>
            <a:ext cx="668678" cy="439656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82020" y="1066800"/>
            <a:ext cx="709457" cy="502463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41612" y="1102619"/>
            <a:ext cx="730937" cy="460591"/>
          </a:xfrm>
          <a:prstGeom prst="rect">
            <a:avLst/>
          </a:prstGeom>
          <a:noFill/>
        </p:spPr>
      </p:pic>
      <p:sp>
        <p:nvSpPr>
          <p:cNvPr id="10" name="Rounded Rectangle 9"/>
          <p:cNvSpPr/>
          <p:nvPr/>
        </p:nvSpPr>
        <p:spPr>
          <a:xfrm>
            <a:off x="923905" y="440369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923905" y="303209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923905" y="1676400"/>
            <a:ext cx="36576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4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403245" y="3342495"/>
            <a:ext cx="229327" cy="255317"/>
          </a:xfrm>
          <a:prstGeom prst="rect">
            <a:avLst/>
          </a:prstGeom>
          <a:noFill/>
          <a:ln/>
          <a:effectLst/>
        </p:spPr>
      </p:pic>
      <p:pic>
        <p:nvPicPr>
          <p:cNvPr id="43" name="Picture 42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377510" y="1970895"/>
            <a:ext cx="255317" cy="255317"/>
          </a:xfrm>
          <a:prstGeom prst="rect">
            <a:avLst/>
          </a:prstGeom>
          <a:noFill/>
          <a:ln/>
          <a:effectLst/>
        </p:spPr>
      </p:pic>
      <p:sp>
        <p:nvSpPr>
          <p:cNvPr id="76" name="TextBox 75"/>
          <p:cNvSpPr txBox="1"/>
          <p:nvPr/>
        </p:nvSpPr>
        <p:spPr>
          <a:xfrm>
            <a:off x="1152505" y="45720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  0             0             0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152505" y="32004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  2             1             0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152505" y="18288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  3.5          2.5          0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048500" y="3913354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libri"/>
                <a:cs typeface="Calibri"/>
              </a:rPr>
              <a:t>Assume no discount!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7035" y="1126495"/>
            <a:ext cx="6428219" cy="234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5700338" y="4393518"/>
            <a:ext cx="5971533" cy="567765"/>
          </a:xfrm>
          <a:prstGeom prst="rect">
            <a:avLst/>
          </a:prstGeom>
          <a:noFill/>
          <a:ln/>
          <a:effectLst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9AD6BC0-0CFA-4E63-B337-551ADAE47C72}"/>
              </a:ext>
            </a:extLst>
          </p:cNvPr>
          <p:cNvSpPr txBox="1"/>
          <p:nvPr/>
        </p:nvSpPr>
        <p:spPr>
          <a:xfrm>
            <a:off x="5222971" y="3082890"/>
            <a:ext cx="40185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alibri"/>
                <a:cs typeface="Calibri"/>
              </a:rPr>
              <a:t>1.0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1306EC-953B-4DA4-A4A4-C5235B4098F6}"/>
              </a:ext>
            </a:extLst>
          </p:cNvPr>
          <p:cNvSpPr txBox="1"/>
          <p:nvPr/>
        </p:nvSpPr>
        <p:spPr>
          <a:xfrm>
            <a:off x="5188494" y="1797856"/>
            <a:ext cx="678295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104F9C"/>
                </a:solidFill>
                <a:latin typeface="Calibri"/>
                <a:cs typeface="Calibri"/>
              </a:rPr>
              <a:t>Slow (R=1)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9CEE52-49E5-42AF-80BC-551BDE9A5E32}"/>
              </a:ext>
            </a:extLst>
          </p:cNvPr>
          <p:cNvSpPr txBox="1"/>
          <p:nvPr/>
        </p:nvSpPr>
        <p:spPr>
          <a:xfrm>
            <a:off x="5999910" y="3059668"/>
            <a:ext cx="33623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104F9C"/>
                </a:solidFill>
                <a:latin typeface="Calibri"/>
                <a:cs typeface="Calibri"/>
              </a:rPr>
              <a:t> 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A407C9-6FF6-4257-BA86-8241316732DE}"/>
              </a:ext>
            </a:extLst>
          </p:cNvPr>
          <p:cNvSpPr txBox="1"/>
          <p:nvPr/>
        </p:nvSpPr>
        <p:spPr>
          <a:xfrm>
            <a:off x="6852060" y="1545264"/>
            <a:ext cx="33623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104F9C"/>
                </a:solidFill>
                <a:latin typeface="Calibri"/>
                <a:cs typeface="Calibri"/>
              </a:rPr>
              <a:t> 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6718F1-2833-44A1-A828-10C30A47522C}"/>
              </a:ext>
            </a:extLst>
          </p:cNvPr>
          <p:cNvSpPr txBox="1"/>
          <p:nvPr/>
        </p:nvSpPr>
        <p:spPr>
          <a:xfrm>
            <a:off x="8383859" y="941829"/>
            <a:ext cx="33623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104F9C"/>
                </a:solidFill>
                <a:latin typeface="Calibri"/>
                <a:cs typeface="Calibri"/>
              </a:rPr>
              <a:t>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05428E-118D-4AD3-B194-2D7347FDB9CB}"/>
              </a:ext>
            </a:extLst>
          </p:cNvPr>
          <p:cNvSpPr txBox="1"/>
          <p:nvPr/>
        </p:nvSpPr>
        <p:spPr>
          <a:xfrm>
            <a:off x="7656427" y="2610389"/>
            <a:ext cx="678295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Fast</a:t>
            </a:r>
          </a:p>
          <a:p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(R=2)</a:t>
            </a:r>
          </a:p>
          <a:p>
            <a:endParaRPr lang="en-US" sz="2400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9D0C5E-B4FD-4C34-8A31-17BA2445BCD1}"/>
              </a:ext>
            </a:extLst>
          </p:cNvPr>
          <p:cNvSpPr txBox="1"/>
          <p:nvPr/>
        </p:nvSpPr>
        <p:spPr>
          <a:xfrm>
            <a:off x="7195424" y="3502717"/>
            <a:ext cx="40185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alibri"/>
                <a:cs typeface="Calibri"/>
              </a:rPr>
              <a:t>0.5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CF1CA4-E5ED-442F-ABE7-5A9A560A48A4}"/>
              </a:ext>
            </a:extLst>
          </p:cNvPr>
          <p:cNvSpPr txBox="1"/>
          <p:nvPr/>
        </p:nvSpPr>
        <p:spPr>
          <a:xfrm>
            <a:off x="8232170" y="2610389"/>
            <a:ext cx="63961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400" dirty="0">
                <a:solidFill>
                  <a:srgbClr val="00B050"/>
                </a:solidFill>
                <a:latin typeface="Calibri"/>
                <a:cs typeface="Calibri"/>
              </a:rPr>
              <a:t>0.5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DF4387-A59A-4292-8608-8F8DC5B52C79}"/>
              </a:ext>
            </a:extLst>
          </p:cNvPr>
          <p:cNvSpPr txBox="1"/>
          <p:nvPr/>
        </p:nvSpPr>
        <p:spPr>
          <a:xfrm>
            <a:off x="8260265" y="810277"/>
            <a:ext cx="40185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alibri"/>
                <a:cs typeface="Calibri"/>
              </a:rPr>
              <a:t>0.5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E4E97B-2649-4664-8078-FBE64B3093DE}"/>
              </a:ext>
            </a:extLst>
          </p:cNvPr>
          <p:cNvSpPr txBox="1"/>
          <p:nvPr/>
        </p:nvSpPr>
        <p:spPr>
          <a:xfrm>
            <a:off x="10882182" y="733835"/>
            <a:ext cx="1046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Fast</a:t>
            </a:r>
          </a:p>
          <a:p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(R=-10)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DF3AE8-D102-44DC-A259-56DE5B9F7EE6}"/>
              </a:ext>
            </a:extLst>
          </p:cNvPr>
          <p:cNvSpPr txBox="1"/>
          <p:nvPr/>
        </p:nvSpPr>
        <p:spPr>
          <a:xfrm>
            <a:off x="10221285" y="1387603"/>
            <a:ext cx="33623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104F9C"/>
                </a:solidFill>
                <a:latin typeface="Calibri"/>
                <a:cs typeface="Calibri"/>
              </a:rPr>
              <a:t> 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E3C3A9-8589-41E0-B1BA-D01FC25A0468}"/>
              </a:ext>
            </a:extLst>
          </p:cNvPr>
          <p:cNvSpPr txBox="1"/>
          <p:nvPr/>
        </p:nvSpPr>
        <p:spPr>
          <a:xfrm>
            <a:off x="7599369" y="948699"/>
            <a:ext cx="33623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104F9C"/>
                </a:solidFill>
                <a:latin typeface="Calibri"/>
                <a:cs typeface="Calibri"/>
              </a:rPr>
              <a:t> 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FD010CC-56A7-4A47-8B05-F628A32F6B49}"/>
              </a:ext>
            </a:extLst>
          </p:cNvPr>
          <p:cNvSpPr txBox="1"/>
          <p:nvPr/>
        </p:nvSpPr>
        <p:spPr>
          <a:xfrm>
            <a:off x="7188296" y="1064789"/>
            <a:ext cx="678295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104F9C"/>
                </a:solidFill>
                <a:latin typeface="Calibri"/>
                <a:cs typeface="Calibri"/>
              </a:rPr>
              <a:t>Slow (R=1)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392965E-F7C1-4360-ADC7-9A924F80CBBE}"/>
              </a:ext>
            </a:extLst>
          </p:cNvPr>
          <p:cNvSpPr txBox="1"/>
          <p:nvPr/>
        </p:nvSpPr>
        <p:spPr>
          <a:xfrm>
            <a:off x="11099977" y="1601563"/>
            <a:ext cx="33623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104F9C"/>
                </a:solidFill>
                <a:latin typeface="Calibri"/>
                <a:cs typeface="Calibri"/>
              </a:rPr>
              <a:t> 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E602C2-EEF0-458D-A133-1E5E7BE2ECF8}"/>
              </a:ext>
            </a:extLst>
          </p:cNvPr>
          <p:cNvSpPr txBox="1"/>
          <p:nvPr/>
        </p:nvSpPr>
        <p:spPr>
          <a:xfrm>
            <a:off x="10031771" y="796671"/>
            <a:ext cx="40185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alibri"/>
                <a:cs typeface="Calibri"/>
              </a:rPr>
              <a:t>1.0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10FC35-86E0-42FE-9CA4-63F8F52B8ECF}"/>
              </a:ext>
            </a:extLst>
          </p:cNvPr>
          <p:cNvSpPr txBox="1"/>
          <p:nvPr/>
        </p:nvSpPr>
        <p:spPr>
          <a:xfrm>
            <a:off x="6633591" y="1510935"/>
            <a:ext cx="40185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alibri"/>
                <a:cs typeface="Calibri"/>
              </a:rPr>
              <a:t>0.5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1928D3-777A-49FD-AF6E-EAA1B210E381}"/>
              </a:ext>
            </a:extLst>
          </p:cNvPr>
          <p:cNvSpPr txBox="1"/>
          <p:nvPr/>
        </p:nvSpPr>
        <p:spPr>
          <a:xfrm>
            <a:off x="7568186" y="1949612"/>
            <a:ext cx="33623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104F9C"/>
                </a:solidFill>
                <a:latin typeface="Calibri"/>
                <a:cs typeface="Calibri"/>
              </a:rPr>
              <a:t>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  <p:bldP spid="7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Convergence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6375400" cy="4729164"/>
          </a:xfrm>
        </p:spPr>
        <p:txBody>
          <a:bodyPr/>
          <a:lstStyle/>
          <a:p>
            <a:r>
              <a:rPr lang="en-US" sz="2000" dirty="0">
                <a:latin typeface="Calibri"/>
                <a:cs typeface="Calibri"/>
              </a:rPr>
              <a:t>How do we know the </a:t>
            </a:r>
            <a:r>
              <a:rPr lang="en-US" sz="2000" dirty="0" err="1">
                <a:latin typeface="Calibri"/>
                <a:cs typeface="Calibri"/>
              </a:rPr>
              <a:t>V</a:t>
            </a:r>
            <a:r>
              <a:rPr lang="en-US" sz="2000" baseline="-25000" dirty="0" err="1">
                <a:latin typeface="Calibri"/>
                <a:cs typeface="Calibri"/>
              </a:rPr>
              <a:t>k</a:t>
            </a:r>
            <a:r>
              <a:rPr lang="en-US" sz="2000" dirty="0">
                <a:latin typeface="Calibri"/>
                <a:cs typeface="Calibri"/>
              </a:rPr>
              <a:t> vectors are going to converge?</a:t>
            </a:r>
          </a:p>
          <a:p>
            <a:pPr lvl="1"/>
            <a:endParaRPr lang="en-US" sz="16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Case 1: If the tree has maximum depth M, then V</a:t>
            </a:r>
            <a:r>
              <a:rPr lang="en-US" sz="2000" baseline="-25000" dirty="0">
                <a:latin typeface="Calibri"/>
                <a:cs typeface="Calibri"/>
              </a:rPr>
              <a:t>M</a:t>
            </a:r>
            <a:r>
              <a:rPr lang="en-US" sz="2000" dirty="0">
                <a:latin typeface="Calibri"/>
                <a:cs typeface="Calibri"/>
              </a:rPr>
              <a:t> holds the actual </a:t>
            </a:r>
            <a:r>
              <a:rPr lang="en-US" sz="2000" dirty="0" err="1">
                <a:latin typeface="Calibri"/>
                <a:cs typeface="Calibri"/>
              </a:rPr>
              <a:t>untruncated</a:t>
            </a:r>
            <a:r>
              <a:rPr lang="en-US" sz="2000" dirty="0">
                <a:latin typeface="Calibri"/>
                <a:cs typeface="Calibri"/>
              </a:rPr>
              <a:t> values</a:t>
            </a:r>
          </a:p>
          <a:p>
            <a:pPr lvl="1"/>
            <a:endParaRPr lang="en-US" sz="16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Case 2: If the discount is less than 1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Sketch: For any state </a:t>
            </a:r>
            <a:r>
              <a:rPr lang="en-US" sz="1800" dirty="0" err="1">
                <a:latin typeface="Calibri"/>
                <a:cs typeface="Calibri"/>
              </a:rPr>
              <a:t>V</a:t>
            </a:r>
            <a:r>
              <a:rPr lang="en-US" sz="1800" baseline="-25000" dirty="0" err="1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and V</a:t>
            </a:r>
            <a:r>
              <a:rPr lang="en-US" sz="1800" baseline="-25000" dirty="0">
                <a:latin typeface="Calibri"/>
                <a:cs typeface="Calibri"/>
              </a:rPr>
              <a:t>k+1</a:t>
            </a:r>
            <a:r>
              <a:rPr lang="en-US" sz="1800" dirty="0">
                <a:latin typeface="Calibri"/>
                <a:cs typeface="Calibri"/>
              </a:rPr>
              <a:t> can be viewed as depth k+1 </a:t>
            </a:r>
            <a:r>
              <a:rPr lang="en-US" sz="1800" dirty="0" err="1">
                <a:latin typeface="Calibri"/>
                <a:cs typeface="Calibri"/>
              </a:rPr>
              <a:t>expectimax</a:t>
            </a:r>
            <a:r>
              <a:rPr lang="en-US" sz="1800" dirty="0">
                <a:latin typeface="Calibri"/>
                <a:cs typeface="Calibri"/>
              </a:rPr>
              <a:t> results in nearly identical search trees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The difference is that on the bottom layer, V</a:t>
            </a:r>
            <a:r>
              <a:rPr lang="en-US" sz="1800" baseline="-25000" dirty="0">
                <a:latin typeface="Calibri"/>
                <a:cs typeface="Calibri"/>
              </a:rPr>
              <a:t>k+1</a:t>
            </a:r>
            <a:r>
              <a:rPr lang="en-US" sz="1800" dirty="0">
                <a:latin typeface="Calibri"/>
                <a:cs typeface="Calibri"/>
              </a:rPr>
              <a:t> has actual rewards while </a:t>
            </a:r>
            <a:r>
              <a:rPr lang="en-US" sz="1800" dirty="0" err="1">
                <a:latin typeface="Calibri"/>
                <a:cs typeface="Calibri"/>
              </a:rPr>
              <a:t>V</a:t>
            </a:r>
            <a:r>
              <a:rPr lang="en-US" sz="1800" baseline="-25000" dirty="0" err="1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has zeros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That last layer is at best all R</a:t>
            </a:r>
            <a:r>
              <a:rPr lang="en-US" sz="1800" baseline="-25000" dirty="0">
                <a:latin typeface="Calibri"/>
                <a:cs typeface="Calibri"/>
              </a:rPr>
              <a:t>MAX</a:t>
            </a:r>
            <a:r>
              <a:rPr lang="en-US" sz="1800" dirty="0">
                <a:latin typeface="Calibri"/>
                <a:cs typeface="Calibri"/>
              </a:rPr>
              <a:t> 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It is at worst R</a:t>
            </a:r>
            <a:r>
              <a:rPr lang="en-US" sz="1800" baseline="-25000" dirty="0">
                <a:latin typeface="Calibri"/>
                <a:cs typeface="Calibri"/>
              </a:rPr>
              <a:t>MIN</a:t>
            </a:r>
            <a:r>
              <a:rPr lang="en-US" sz="1800" dirty="0">
                <a:latin typeface="Calibri"/>
                <a:cs typeface="Calibri"/>
              </a:rPr>
              <a:t> 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But everything is discounted by </a:t>
            </a:r>
            <a:r>
              <a:rPr lang="el-GR" sz="1800" dirty="0">
                <a:latin typeface="Calibri"/>
                <a:cs typeface="Calibri"/>
              </a:rPr>
              <a:t>γ</a:t>
            </a:r>
            <a:r>
              <a:rPr lang="en-US" sz="1800" baseline="30000" dirty="0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that far out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So </a:t>
            </a:r>
            <a:r>
              <a:rPr lang="en-US" sz="1800" dirty="0" err="1">
                <a:latin typeface="Calibri"/>
                <a:cs typeface="Calibri"/>
              </a:rPr>
              <a:t>V</a:t>
            </a:r>
            <a:r>
              <a:rPr lang="en-US" sz="1800" baseline="-25000" dirty="0" err="1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and V</a:t>
            </a:r>
            <a:r>
              <a:rPr lang="en-US" sz="1800" baseline="-25000" dirty="0">
                <a:latin typeface="Calibri"/>
                <a:cs typeface="Calibri"/>
              </a:rPr>
              <a:t>k+1</a:t>
            </a:r>
            <a:r>
              <a:rPr lang="en-US" sz="1800" dirty="0">
                <a:latin typeface="Calibri"/>
                <a:cs typeface="Calibri"/>
              </a:rPr>
              <a:t> are at most </a:t>
            </a:r>
            <a:r>
              <a:rPr lang="el-GR" sz="1800" dirty="0">
                <a:latin typeface="Calibri"/>
                <a:cs typeface="Calibri"/>
              </a:rPr>
              <a:t>γ</a:t>
            </a:r>
            <a:r>
              <a:rPr lang="en-US" sz="1800" baseline="30000" dirty="0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dirty="0" err="1">
                <a:latin typeface="Calibri"/>
                <a:cs typeface="Calibri"/>
              </a:rPr>
              <a:t>max|R</a:t>
            </a:r>
            <a:r>
              <a:rPr lang="en-US" sz="1800" dirty="0">
                <a:latin typeface="Calibri"/>
                <a:cs typeface="Calibri"/>
              </a:rPr>
              <a:t>| different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So as k increases, the values converge</a:t>
            </a:r>
          </a:p>
        </p:txBody>
      </p:sp>
      <p:sp>
        <p:nvSpPr>
          <p:cNvPr id="5" name="Isosceles Triangle 4"/>
          <p:cNvSpPr/>
          <p:nvPr/>
        </p:nvSpPr>
        <p:spPr>
          <a:xfrm>
            <a:off x="7239000" y="2304691"/>
            <a:ext cx="2135038" cy="310550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" name="Isosceles Triangle 3"/>
          <p:cNvSpPr/>
          <p:nvPr/>
        </p:nvSpPr>
        <p:spPr>
          <a:xfrm>
            <a:off x="7368396" y="2304691"/>
            <a:ext cx="1876245" cy="271732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" name="Isosceles Triangle 5"/>
          <p:cNvSpPr/>
          <p:nvPr/>
        </p:nvSpPr>
        <p:spPr>
          <a:xfrm>
            <a:off x="9697528" y="2304691"/>
            <a:ext cx="2135038" cy="310550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9826925" y="2304691"/>
            <a:ext cx="1876245" cy="271732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9" name="Picture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7931118" y="1828939"/>
            <a:ext cx="780241" cy="389057"/>
          </a:xfrm>
          <a:prstGeom prst="rect">
            <a:avLst/>
          </a:prstGeom>
        </p:spPr>
      </p:pic>
      <p:pic>
        <p:nvPicPr>
          <p:cNvPr id="11" name="Picture 1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0219613" y="1828800"/>
            <a:ext cx="1134187" cy="389411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Piazza Poll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5460" y="1091068"/>
            <a:ext cx="4562667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Expectimax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tree search: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action do we choose?</a:t>
            </a:r>
          </a:p>
          <a:p>
            <a:endParaRPr lang="en-US" sz="120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A) Left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B) Center</a:t>
            </a:r>
          </a:p>
          <a:p>
            <a:r>
              <a:rPr lang="en-US" sz="3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C) Right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D) Eight</a:t>
            </a:r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DBA493AA-B626-475F-B93A-9D2E9933565D}"/>
              </a:ext>
            </a:extLst>
          </p:cNvPr>
          <p:cNvSpPr/>
          <p:nvPr/>
        </p:nvSpPr>
        <p:spPr>
          <a:xfrm>
            <a:off x="7489520" y="1480378"/>
            <a:ext cx="659157" cy="554119"/>
          </a:xfrm>
          <a:prstGeom prst="triangle">
            <a:avLst/>
          </a:prstGeom>
          <a:solidFill>
            <a:srgbClr val="0000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AB3CB9A-3253-4BDC-B74C-0D82C92F95BD}"/>
              </a:ext>
            </a:extLst>
          </p:cNvPr>
          <p:cNvCxnSpPr>
            <a:cxnSpLocks/>
            <a:stCxn id="26" idx="3"/>
            <a:endCxn id="40" idx="0"/>
          </p:cNvCxnSpPr>
          <p:nvPr/>
        </p:nvCxnSpPr>
        <p:spPr>
          <a:xfrm flipH="1">
            <a:off x="4172179" y="2034497"/>
            <a:ext cx="3646920" cy="139293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7AEF145-1F86-4BFE-A30C-1395B6B94E34}"/>
              </a:ext>
            </a:extLst>
          </p:cNvPr>
          <p:cNvCxnSpPr>
            <a:cxnSpLocks/>
            <a:stCxn id="26" idx="3"/>
            <a:endCxn id="41" idx="0"/>
          </p:cNvCxnSpPr>
          <p:nvPr/>
        </p:nvCxnSpPr>
        <p:spPr>
          <a:xfrm flipH="1">
            <a:off x="7809768" y="2034497"/>
            <a:ext cx="9331" cy="139293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9A99EC-DACD-4956-BBDB-88A675528363}"/>
              </a:ext>
            </a:extLst>
          </p:cNvPr>
          <p:cNvCxnSpPr>
            <a:cxnSpLocks/>
            <a:stCxn id="40" idx="4"/>
            <a:endCxn id="66" idx="0"/>
          </p:cNvCxnSpPr>
          <p:nvPr/>
        </p:nvCxnSpPr>
        <p:spPr>
          <a:xfrm flipH="1">
            <a:off x="2725269" y="3994361"/>
            <a:ext cx="1446910" cy="207898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AD6EC79-3B93-4495-AAEB-0E18AC77EF5A}"/>
              </a:ext>
            </a:extLst>
          </p:cNvPr>
          <p:cNvCxnSpPr>
            <a:cxnSpLocks/>
            <a:stCxn id="40" idx="4"/>
            <a:endCxn id="67" idx="0"/>
          </p:cNvCxnSpPr>
          <p:nvPr/>
        </p:nvCxnSpPr>
        <p:spPr>
          <a:xfrm>
            <a:off x="4172179" y="3994361"/>
            <a:ext cx="16565" cy="2069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CFEDE89-EB09-4172-A0BB-CFBDB0D49DBB}"/>
              </a:ext>
            </a:extLst>
          </p:cNvPr>
          <p:cNvCxnSpPr>
            <a:cxnSpLocks/>
            <a:stCxn id="41" idx="4"/>
            <a:endCxn id="68" idx="0"/>
          </p:cNvCxnSpPr>
          <p:nvPr/>
        </p:nvCxnSpPr>
        <p:spPr>
          <a:xfrm flipH="1">
            <a:off x="7213695" y="3994361"/>
            <a:ext cx="596073" cy="2067358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989533B-2C8A-4416-BE4C-CAE8F73D95C8}"/>
              </a:ext>
            </a:extLst>
          </p:cNvPr>
          <p:cNvCxnSpPr>
            <a:cxnSpLocks/>
            <a:stCxn id="41" idx="4"/>
            <a:endCxn id="69" idx="0"/>
          </p:cNvCxnSpPr>
          <p:nvPr/>
        </p:nvCxnSpPr>
        <p:spPr>
          <a:xfrm>
            <a:off x="7809768" y="3994361"/>
            <a:ext cx="786995" cy="2067358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741514E-8ABC-4850-A8E7-C9088800D341}"/>
              </a:ext>
            </a:extLst>
          </p:cNvPr>
          <p:cNvSpPr txBox="1"/>
          <p:nvPr/>
        </p:nvSpPr>
        <p:spPr>
          <a:xfrm>
            <a:off x="5348151" y="6061719"/>
            <a:ext cx="731520" cy="523220"/>
          </a:xfrm>
          <a:prstGeom prst="rect">
            <a:avLst/>
          </a:prstGeom>
          <a:solidFill>
            <a:srgbClr val="E8D1FF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52260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dirty="0">
                <a:solidFill>
                  <a:prstClr val="black"/>
                </a:solidFill>
                <a:latin typeface="Calibri" pitchFamily="34" charset="0"/>
              </a:rPr>
              <a:t>4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66BE0FA-23BC-4DC1-9248-6A3EA3FF9E3E}"/>
              </a:ext>
            </a:extLst>
          </p:cNvPr>
          <p:cNvSpPr txBox="1"/>
          <p:nvPr/>
        </p:nvSpPr>
        <p:spPr>
          <a:xfrm>
            <a:off x="2359509" y="6073346"/>
            <a:ext cx="731520" cy="523220"/>
          </a:xfrm>
          <a:prstGeom prst="rect">
            <a:avLst/>
          </a:prstGeom>
          <a:solidFill>
            <a:srgbClr val="E8D1FF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52260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</a:rPr>
              <a:t>12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7880BBC-6008-4C3A-98BF-DE78CC971DBA}"/>
              </a:ext>
            </a:extLst>
          </p:cNvPr>
          <p:cNvSpPr txBox="1"/>
          <p:nvPr/>
        </p:nvSpPr>
        <p:spPr>
          <a:xfrm>
            <a:off x="3822984" y="6064273"/>
            <a:ext cx="731520" cy="523220"/>
          </a:xfrm>
          <a:prstGeom prst="rect">
            <a:avLst/>
          </a:prstGeom>
          <a:solidFill>
            <a:srgbClr val="E8D1FF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52260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dirty="0">
                <a:solidFill>
                  <a:prstClr val="black"/>
                </a:solidFill>
                <a:latin typeface="Calibri" pitchFamily="34" charset="0"/>
              </a:rPr>
              <a:t>8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70C9216-B4A2-4DA4-B272-410170BAC6F0}"/>
              </a:ext>
            </a:extLst>
          </p:cNvPr>
          <p:cNvSpPr txBox="1"/>
          <p:nvPr/>
        </p:nvSpPr>
        <p:spPr>
          <a:xfrm>
            <a:off x="6847935" y="6061719"/>
            <a:ext cx="731520" cy="523220"/>
          </a:xfrm>
          <a:prstGeom prst="rect">
            <a:avLst/>
          </a:prstGeom>
          <a:solidFill>
            <a:srgbClr val="E8D1FF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52260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dirty="0">
                <a:solidFill>
                  <a:prstClr val="black"/>
                </a:solidFill>
                <a:latin typeface="Calibri" pitchFamily="34" charset="0"/>
              </a:rPr>
              <a:t>8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87254E2-CC8A-433B-B554-23FBC564D55C}"/>
              </a:ext>
            </a:extLst>
          </p:cNvPr>
          <p:cNvSpPr txBox="1"/>
          <p:nvPr/>
        </p:nvSpPr>
        <p:spPr>
          <a:xfrm>
            <a:off x="8231003" y="6061719"/>
            <a:ext cx="731520" cy="523220"/>
          </a:xfrm>
          <a:prstGeom prst="rect">
            <a:avLst/>
          </a:prstGeom>
          <a:solidFill>
            <a:srgbClr val="E8D1FF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52260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</a:rPr>
              <a:t>6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1F050E6-C578-4B14-BD08-E6C6DC63C5DC}"/>
              </a:ext>
            </a:extLst>
          </p:cNvPr>
          <p:cNvSpPr txBox="1"/>
          <p:nvPr/>
        </p:nvSpPr>
        <p:spPr>
          <a:xfrm>
            <a:off x="9810729" y="6050692"/>
            <a:ext cx="731520" cy="523220"/>
          </a:xfrm>
          <a:prstGeom prst="rect">
            <a:avLst/>
          </a:prstGeom>
          <a:solidFill>
            <a:srgbClr val="E8D1FF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52260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dirty="0">
                <a:solidFill>
                  <a:prstClr val="black"/>
                </a:solidFill>
                <a:latin typeface="Calibri" pitchFamily="34" charset="0"/>
              </a:rPr>
              <a:t>12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3C84CF7-7D6F-4DA3-B4F3-B862A2C733CF}"/>
              </a:ext>
            </a:extLst>
          </p:cNvPr>
          <p:cNvSpPr txBox="1"/>
          <p:nvPr/>
        </p:nvSpPr>
        <p:spPr>
          <a:xfrm>
            <a:off x="11198710" y="6066327"/>
            <a:ext cx="731520" cy="523220"/>
          </a:xfrm>
          <a:prstGeom prst="rect">
            <a:avLst/>
          </a:prstGeom>
          <a:solidFill>
            <a:srgbClr val="E8D1FF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52260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dirty="0">
                <a:solidFill>
                  <a:prstClr val="black"/>
                </a:solidFill>
                <a:latin typeface="Calibri" pitchFamily="34" charset="0"/>
              </a:rPr>
              <a:t>6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6A50673-94BC-4AF5-96E7-6A62273421C6}"/>
              </a:ext>
            </a:extLst>
          </p:cNvPr>
          <p:cNvSpPr>
            <a:spLocks noChangeAspect="1"/>
          </p:cNvSpPr>
          <p:nvPr/>
        </p:nvSpPr>
        <p:spPr>
          <a:xfrm>
            <a:off x="3889730" y="3427433"/>
            <a:ext cx="564898" cy="56692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A5DE607-2D8D-4DEB-BE06-7F4B564E51FA}"/>
              </a:ext>
            </a:extLst>
          </p:cNvPr>
          <p:cNvSpPr>
            <a:spLocks noChangeAspect="1"/>
          </p:cNvSpPr>
          <p:nvPr/>
        </p:nvSpPr>
        <p:spPr>
          <a:xfrm>
            <a:off x="7527319" y="3427433"/>
            <a:ext cx="564898" cy="56692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88BC0AB-B1FA-4D40-8FDA-89F6D0A23042}"/>
              </a:ext>
            </a:extLst>
          </p:cNvPr>
          <p:cNvCxnSpPr>
            <a:cxnSpLocks/>
            <a:stCxn id="40" idx="4"/>
            <a:endCxn id="65" idx="0"/>
          </p:cNvCxnSpPr>
          <p:nvPr/>
        </p:nvCxnSpPr>
        <p:spPr>
          <a:xfrm>
            <a:off x="4172179" y="3994361"/>
            <a:ext cx="1541732" cy="2067358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462C99-B618-48B0-9252-60C4E9DD489C}"/>
              </a:ext>
            </a:extLst>
          </p:cNvPr>
          <p:cNvCxnSpPr>
            <a:cxnSpLocks/>
            <a:stCxn id="74" idx="4"/>
            <a:endCxn id="71" idx="0"/>
          </p:cNvCxnSpPr>
          <p:nvPr/>
        </p:nvCxnSpPr>
        <p:spPr>
          <a:xfrm flipH="1">
            <a:off x="10176489" y="4013029"/>
            <a:ext cx="591435" cy="203766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36F8E3C-4B33-454B-A6E0-965E7BE70AF4}"/>
              </a:ext>
            </a:extLst>
          </p:cNvPr>
          <p:cNvCxnSpPr>
            <a:cxnSpLocks/>
            <a:stCxn id="74" idx="4"/>
            <a:endCxn id="88" idx="0"/>
          </p:cNvCxnSpPr>
          <p:nvPr/>
        </p:nvCxnSpPr>
        <p:spPr>
          <a:xfrm>
            <a:off x="10767924" y="4013029"/>
            <a:ext cx="796546" cy="2053298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39F11586-D8F6-4BA8-9525-D690697C8E67}"/>
              </a:ext>
            </a:extLst>
          </p:cNvPr>
          <p:cNvSpPr>
            <a:spLocks noChangeAspect="1"/>
          </p:cNvSpPr>
          <p:nvPr/>
        </p:nvSpPr>
        <p:spPr>
          <a:xfrm>
            <a:off x="10485475" y="3446101"/>
            <a:ext cx="564898" cy="56692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56AA2DB-AAC2-4A0D-BCA2-0D04DA43FE6F}"/>
              </a:ext>
            </a:extLst>
          </p:cNvPr>
          <p:cNvCxnSpPr>
            <a:cxnSpLocks/>
            <a:stCxn id="26" idx="3"/>
            <a:endCxn id="74" idx="0"/>
          </p:cNvCxnSpPr>
          <p:nvPr/>
        </p:nvCxnSpPr>
        <p:spPr>
          <a:xfrm>
            <a:off x="7819099" y="2034497"/>
            <a:ext cx="2948825" cy="141160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4015D73-284A-45FF-9C88-345773413582}"/>
              </a:ext>
            </a:extLst>
          </p:cNvPr>
          <p:cNvSpPr txBox="1"/>
          <p:nvPr/>
        </p:nvSpPr>
        <p:spPr>
          <a:xfrm>
            <a:off x="2521290" y="4487787"/>
            <a:ext cx="1023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1/4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68E7106-2A7D-432E-B254-E060EA4249BC}"/>
              </a:ext>
            </a:extLst>
          </p:cNvPr>
          <p:cNvSpPr txBox="1"/>
          <p:nvPr/>
        </p:nvSpPr>
        <p:spPr>
          <a:xfrm>
            <a:off x="3394068" y="5124218"/>
            <a:ext cx="1023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1/4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B49548D-AC1D-40EF-BA8D-3E483E3860F7}"/>
              </a:ext>
            </a:extLst>
          </p:cNvPr>
          <p:cNvSpPr txBox="1"/>
          <p:nvPr/>
        </p:nvSpPr>
        <p:spPr>
          <a:xfrm>
            <a:off x="4907096" y="4490390"/>
            <a:ext cx="1023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1/2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22700EA-C9CB-4EC6-B06A-F612CEECE4EE}"/>
              </a:ext>
            </a:extLst>
          </p:cNvPr>
          <p:cNvSpPr txBox="1"/>
          <p:nvPr/>
        </p:nvSpPr>
        <p:spPr>
          <a:xfrm>
            <a:off x="6701784" y="4487787"/>
            <a:ext cx="1023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1/2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36663E2-734C-4588-A0A9-82EF676DD60E}"/>
              </a:ext>
            </a:extLst>
          </p:cNvPr>
          <p:cNvSpPr txBox="1"/>
          <p:nvPr/>
        </p:nvSpPr>
        <p:spPr>
          <a:xfrm>
            <a:off x="8213161" y="4486039"/>
            <a:ext cx="1023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1/2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753DAA9-94DF-44D1-9243-28BD971D201F}"/>
              </a:ext>
            </a:extLst>
          </p:cNvPr>
          <p:cNvSpPr txBox="1"/>
          <p:nvPr/>
        </p:nvSpPr>
        <p:spPr>
          <a:xfrm>
            <a:off x="9640376" y="4486039"/>
            <a:ext cx="1023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1/3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AD75BAD-D7DA-473D-A612-F2E89D949E67}"/>
              </a:ext>
            </a:extLst>
          </p:cNvPr>
          <p:cNvSpPr txBox="1"/>
          <p:nvPr/>
        </p:nvSpPr>
        <p:spPr>
          <a:xfrm>
            <a:off x="11151753" y="4484291"/>
            <a:ext cx="1023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2/3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B997918-0A76-4667-9775-7B8C2CF963AC}"/>
              </a:ext>
            </a:extLst>
          </p:cNvPr>
          <p:cNvSpPr txBox="1"/>
          <p:nvPr/>
        </p:nvSpPr>
        <p:spPr>
          <a:xfrm>
            <a:off x="4025635" y="2384831"/>
            <a:ext cx="1501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 = Left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CC0754B-5FA3-4363-B58C-CFBA444D823D}"/>
              </a:ext>
            </a:extLst>
          </p:cNvPr>
          <p:cNvSpPr txBox="1"/>
          <p:nvPr/>
        </p:nvSpPr>
        <p:spPr>
          <a:xfrm>
            <a:off x="5910302" y="2728663"/>
            <a:ext cx="2002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 = Center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9740831-FA06-44D1-B9EA-1C6BAB50FD6A}"/>
              </a:ext>
            </a:extLst>
          </p:cNvPr>
          <p:cNvSpPr txBox="1"/>
          <p:nvPr/>
        </p:nvSpPr>
        <p:spPr>
          <a:xfrm>
            <a:off x="9810729" y="2428285"/>
            <a:ext cx="2002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 = Right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2C98BC3-148F-4120-B7ED-49EF533A6CCC}"/>
                  </a:ext>
                </a:extLst>
              </p:cNvPr>
              <p:cNvSpPr/>
              <p:nvPr/>
            </p:nvSpPr>
            <p:spPr>
              <a:xfrm>
                <a:off x="7013122" y="25003"/>
                <a:ext cx="5126981" cy="11378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dirty="0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US" sz="2800" b="0" i="1" dirty="0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𝑎</m:t>
                          </m:r>
                        </m:e>
                      </m:acc>
                      <m:r>
                        <a:rPr lang="en-US" sz="28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 dirty="0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dirty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800" i="1" dirty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en-US" sz="2800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8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 </m:t>
                              </m:r>
                              <m:r>
                                <a:rPr lang="en-US" sz="2800" i="1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  <m:r>
                                <a:rPr lang="en-US" sz="2800" i="1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800" i="1" dirty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 dirty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800" i="1" dirty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800" i="1" dirty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2C98BC3-148F-4120-B7ED-49EF533A6C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122" y="25003"/>
                <a:ext cx="5126981" cy="11378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52E42B-0701-455C-92A8-2F89151F6A58}"/>
                  </a:ext>
                </a:extLst>
              </p:cNvPr>
              <p:cNvSpPr/>
              <p:nvPr/>
            </p:nvSpPr>
            <p:spPr>
              <a:xfrm>
                <a:off x="1781446" y="6104123"/>
                <a:ext cx="5886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  <m:sup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=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52E42B-0701-455C-92A8-2F89151F6A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446" y="6104123"/>
                <a:ext cx="588687" cy="461665"/>
              </a:xfrm>
              <a:prstGeom prst="rect">
                <a:avLst/>
              </a:prstGeom>
              <a:blipFill>
                <a:blip r:embed="rId3"/>
                <a:stretch>
                  <a:fillRect t="-10526" r="-15464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92314A9-3435-4F24-902A-C53206A0B9E1}"/>
                  </a:ext>
                </a:extLst>
              </p:cNvPr>
              <p:cNvSpPr/>
              <p:nvPr/>
            </p:nvSpPr>
            <p:spPr>
              <a:xfrm>
                <a:off x="3244180" y="6096060"/>
                <a:ext cx="5886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  <m:sup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=</a:t>
                </a: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92314A9-3435-4F24-902A-C53206A0B9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180" y="6096060"/>
                <a:ext cx="588687" cy="461665"/>
              </a:xfrm>
              <a:prstGeom prst="rect">
                <a:avLst/>
              </a:prstGeom>
              <a:blipFill>
                <a:blip r:embed="rId4"/>
                <a:stretch>
                  <a:fillRect t="-10526" r="-15464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E9939AA-B66D-45C7-984C-348C85961C2A}"/>
                  </a:ext>
                </a:extLst>
              </p:cNvPr>
              <p:cNvSpPr/>
              <p:nvPr/>
            </p:nvSpPr>
            <p:spPr>
              <a:xfrm>
                <a:off x="4788123" y="6104122"/>
                <a:ext cx="5886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  <m:sup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=</a:t>
                </a: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E9939AA-B66D-45C7-984C-348C85961C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123" y="6104122"/>
                <a:ext cx="588687" cy="461665"/>
              </a:xfrm>
              <a:prstGeom prst="rect">
                <a:avLst/>
              </a:prstGeom>
              <a:blipFill>
                <a:blip r:embed="rId5"/>
                <a:stretch>
                  <a:fillRect t="-10526" r="-15464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F38E4C3-D313-4AEA-AFD9-22FA432A1C90}"/>
                  </a:ext>
                </a:extLst>
              </p:cNvPr>
              <p:cNvSpPr/>
              <p:nvPr/>
            </p:nvSpPr>
            <p:spPr>
              <a:xfrm>
                <a:off x="6311243" y="6104121"/>
                <a:ext cx="5886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  <m:sup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=</a:t>
                </a: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F38E4C3-D313-4AEA-AFD9-22FA432A1C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243" y="6104121"/>
                <a:ext cx="588687" cy="461665"/>
              </a:xfrm>
              <a:prstGeom prst="rect">
                <a:avLst/>
              </a:prstGeom>
              <a:blipFill>
                <a:blip r:embed="rId6"/>
                <a:stretch>
                  <a:fillRect t="-10526" r="-15464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A839234-907B-4471-877A-63561909194B}"/>
                  </a:ext>
                </a:extLst>
              </p:cNvPr>
              <p:cNvSpPr/>
              <p:nvPr/>
            </p:nvSpPr>
            <p:spPr>
              <a:xfrm>
                <a:off x="7668194" y="6104120"/>
                <a:ext cx="5886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  <m:sup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=</a:t>
                </a: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A839234-907B-4471-877A-6356190919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194" y="6104120"/>
                <a:ext cx="588687" cy="461665"/>
              </a:xfrm>
              <a:prstGeom prst="rect">
                <a:avLst/>
              </a:prstGeom>
              <a:blipFill>
                <a:blip r:embed="rId7"/>
                <a:stretch>
                  <a:fillRect t="-10526" r="-1562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E3EF720-857C-4A61-A492-0CD300F8326F}"/>
                  </a:ext>
                </a:extLst>
              </p:cNvPr>
              <p:cNvSpPr/>
              <p:nvPr/>
            </p:nvSpPr>
            <p:spPr>
              <a:xfrm>
                <a:off x="9282268" y="6104120"/>
                <a:ext cx="5886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  <m:sup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=</a:t>
                </a: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E3EF720-857C-4A61-A492-0CD300F832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2268" y="6104120"/>
                <a:ext cx="588687" cy="461665"/>
              </a:xfrm>
              <a:prstGeom prst="rect">
                <a:avLst/>
              </a:prstGeom>
              <a:blipFill>
                <a:blip r:embed="rId8"/>
                <a:stretch>
                  <a:fillRect t="-10526" r="-1562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992F278-D1FF-4E22-AD96-83AA783FF288}"/>
                  </a:ext>
                </a:extLst>
              </p:cNvPr>
              <p:cNvSpPr/>
              <p:nvPr/>
            </p:nvSpPr>
            <p:spPr>
              <a:xfrm>
                <a:off x="10664198" y="6109989"/>
                <a:ext cx="5886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  <m:sup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=</a:t>
                </a: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992F278-D1FF-4E22-AD96-83AA783FF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4198" y="6109989"/>
                <a:ext cx="588687" cy="461665"/>
              </a:xfrm>
              <a:prstGeom prst="rect">
                <a:avLst/>
              </a:prstGeom>
              <a:blipFill>
                <a:blip r:embed="rId9"/>
                <a:stretch>
                  <a:fillRect t="-10526" r="-15464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8DBFEE3-7187-4B22-822F-3582773466EE}"/>
                  </a:ext>
                </a:extLst>
              </p:cNvPr>
              <p:cNvSpPr/>
              <p:nvPr/>
            </p:nvSpPr>
            <p:spPr>
              <a:xfrm>
                <a:off x="6911797" y="1461710"/>
                <a:ext cx="6184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</m:oMath>
                </a14:m>
                <a:r>
                  <a:rPr lang="en-US" sz="2800" dirty="0"/>
                  <a:t> =</a:t>
                </a: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8DBFEE3-7187-4B22-822F-358277346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1797" y="1461710"/>
                <a:ext cx="618439" cy="523220"/>
              </a:xfrm>
              <a:prstGeom prst="rect">
                <a:avLst/>
              </a:prstGeom>
              <a:blipFill>
                <a:blip r:embed="rId10"/>
                <a:stretch>
                  <a:fillRect t="-11628" r="-18812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B7F27B25-AFEF-43AF-AFDE-420E9FA25419}"/>
                  </a:ext>
                </a:extLst>
              </p14:cNvPr>
              <p14:cNvContentPartPr/>
              <p14:nvPr/>
            </p14:nvContentPartPr>
            <p14:xfrm>
              <a:off x="2481480" y="4107600"/>
              <a:ext cx="9055440" cy="12736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B7F27B25-AFEF-43AF-AFDE-420E9FA2541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72120" y="4098240"/>
                <a:ext cx="9074160" cy="129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04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1E4E8-609A-4C98-A80D-CD7885BAE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MDP Notation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FF0B6D-0DBB-4B3C-B656-1F586DA7F21B}"/>
              </a:ext>
            </a:extLst>
          </p:cNvPr>
          <p:cNvSpPr txBox="1"/>
          <p:nvPr/>
        </p:nvSpPr>
        <p:spPr>
          <a:xfrm>
            <a:off x="381000" y="16002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Standard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expectimax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64EA02-9426-41F6-A796-1FA52CB1519A}"/>
                  </a:ext>
                </a:extLst>
              </p:cNvPr>
              <p:cNvSpPr txBox="1"/>
              <p:nvPr/>
            </p:nvSpPr>
            <p:spPr>
              <a:xfrm>
                <a:off x="3200400" y="1447800"/>
                <a:ext cx="6629400" cy="5074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𝑉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𝑉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)]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 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∀ </m:t>
                      </m:r>
                      <m: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[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]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𝑜𝑙𝑑</m:t>
                                          </m:r>
                                        </m:sub>
                                      </m:sSub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64EA02-9426-41F6-A796-1FA52CB15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1447800"/>
                <a:ext cx="6629400" cy="50745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119F65F-C6D8-4675-A09A-28505B495D7D}"/>
              </a:ext>
            </a:extLst>
          </p:cNvPr>
          <p:cNvSpPr txBox="1"/>
          <p:nvPr/>
        </p:nvSpPr>
        <p:spPr>
          <a:xfrm>
            <a:off x="405143" y="2267466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Bellman equations: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F1FAB8-B016-450C-BBCF-163CFF0AD157}"/>
              </a:ext>
            </a:extLst>
          </p:cNvPr>
          <p:cNvSpPr txBox="1"/>
          <p:nvPr/>
        </p:nvSpPr>
        <p:spPr>
          <a:xfrm>
            <a:off x="405143" y="2911344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Value iteration: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87591-F8B0-4744-85F7-49C95A662ED2}"/>
              </a:ext>
            </a:extLst>
          </p:cNvPr>
          <p:cNvSpPr txBox="1"/>
          <p:nvPr/>
        </p:nvSpPr>
        <p:spPr>
          <a:xfrm>
            <a:off x="405143" y="3590151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Q-iteration: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2F2547-37AC-4B5A-839D-2EE017E2FB77}"/>
              </a:ext>
            </a:extLst>
          </p:cNvPr>
          <p:cNvSpPr txBox="1"/>
          <p:nvPr/>
        </p:nvSpPr>
        <p:spPr>
          <a:xfrm>
            <a:off x="381000" y="426895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Policy extraction: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E7F8D-7642-46A3-AE9F-9942B9115FD8}"/>
              </a:ext>
            </a:extLst>
          </p:cNvPr>
          <p:cNvSpPr txBox="1"/>
          <p:nvPr/>
        </p:nvSpPr>
        <p:spPr>
          <a:xfrm>
            <a:off x="405143" y="4936224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Policy evaluation: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291BCF-7D74-4CA3-BA11-BD672E4D7FF4}"/>
              </a:ext>
            </a:extLst>
          </p:cNvPr>
          <p:cNvSpPr txBox="1"/>
          <p:nvPr/>
        </p:nvSpPr>
        <p:spPr>
          <a:xfrm>
            <a:off x="405143" y="557719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Policy improvement:</a:t>
            </a:r>
          </a:p>
        </p:txBody>
      </p:sp>
    </p:spTree>
    <p:extLst>
      <p:ext uri="{BB962C8B-B14F-4D97-AF65-F5344CB8AC3E}">
        <p14:creationId xmlns:p14="http://schemas.microsoft.com/office/powerpoint/2010/main" val="215264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1E4E8-609A-4C98-A80D-CD7885BAE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MDP Notation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FF0B6D-0DBB-4B3C-B656-1F586DA7F21B}"/>
              </a:ext>
            </a:extLst>
          </p:cNvPr>
          <p:cNvSpPr txBox="1"/>
          <p:nvPr/>
        </p:nvSpPr>
        <p:spPr>
          <a:xfrm>
            <a:off x="381000" y="16002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Standard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expectimax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64EA02-9426-41F6-A796-1FA52CB1519A}"/>
                  </a:ext>
                </a:extLst>
              </p:cNvPr>
              <p:cNvSpPr txBox="1"/>
              <p:nvPr/>
            </p:nvSpPr>
            <p:spPr>
              <a:xfrm>
                <a:off x="3200400" y="1447800"/>
                <a:ext cx="6629400" cy="5074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0000E8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𝑉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dirty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dirty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en-US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  <m:r>
                                <a:rPr lang="en-US" b="0" i="1" dirty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  <m:r>
                                <a:rPr lang="en-US" b="0" i="1" dirty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dirty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E8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𝑉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]</m:t>
                              </m:r>
                            </m:e>
                          </m:func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∀ </m:t>
                      </m:r>
                      <m: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[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]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𝑜𝑙𝑑</m:t>
                                          </m:r>
                                        </m:sub>
                                      </m:sSub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64EA02-9426-41F6-A796-1FA52CB15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1447800"/>
                <a:ext cx="6629400" cy="50745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119F65F-C6D8-4675-A09A-28505B495D7D}"/>
              </a:ext>
            </a:extLst>
          </p:cNvPr>
          <p:cNvSpPr txBox="1"/>
          <p:nvPr/>
        </p:nvSpPr>
        <p:spPr>
          <a:xfrm>
            <a:off x="405143" y="2267466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Bellman equations: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F1FAB8-B016-450C-BBCF-163CFF0AD157}"/>
              </a:ext>
            </a:extLst>
          </p:cNvPr>
          <p:cNvSpPr txBox="1"/>
          <p:nvPr/>
        </p:nvSpPr>
        <p:spPr>
          <a:xfrm>
            <a:off x="405143" y="2911344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Value iteration: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87591-F8B0-4744-85F7-49C95A662ED2}"/>
              </a:ext>
            </a:extLst>
          </p:cNvPr>
          <p:cNvSpPr txBox="1"/>
          <p:nvPr/>
        </p:nvSpPr>
        <p:spPr>
          <a:xfrm>
            <a:off x="405143" y="3590151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Q-iteration: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2F2547-37AC-4B5A-839D-2EE017E2FB77}"/>
              </a:ext>
            </a:extLst>
          </p:cNvPr>
          <p:cNvSpPr txBox="1"/>
          <p:nvPr/>
        </p:nvSpPr>
        <p:spPr>
          <a:xfrm>
            <a:off x="381000" y="426895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Policy extraction: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E7F8D-7642-46A3-AE9F-9942B9115FD8}"/>
              </a:ext>
            </a:extLst>
          </p:cNvPr>
          <p:cNvSpPr txBox="1"/>
          <p:nvPr/>
        </p:nvSpPr>
        <p:spPr>
          <a:xfrm>
            <a:off x="405143" y="4936224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Policy evaluation: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DA41B4-1D5F-4A7E-8159-A198745C9E9C}"/>
              </a:ext>
            </a:extLst>
          </p:cNvPr>
          <p:cNvSpPr txBox="1"/>
          <p:nvPr/>
        </p:nvSpPr>
        <p:spPr>
          <a:xfrm>
            <a:off x="405143" y="557719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Policy improvement:</a:t>
            </a:r>
          </a:p>
        </p:txBody>
      </p:sp>
    </p:spTree>
    <p:extLst>
      <p:ext uri="{BB962C8B-B14F-4D97-AF65-F5344CB8AC3E}">
        <p14:creationId xmlns:p14="http://schemas.microsoft.com/office/powerpoint/2010/main" val="5151830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Time: Policy-Based Methods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626F386-8E5E-437A-A0D7-F4154A931F82}"/>
              </a:ext>
            </a:extLst>
          </p:cNvPr>
          <p:cNvGrpSpPr/>
          <p:nvPr/>
        </p:nvGrpSpPr>
        <p:grpSpPr>
          <a:xfrm>
            <a:off x="1087731" y="1975631"/>
            <a:ext cx="3909114" cy="3318457"/>
            <a:chOff x="1087731" y="1975631"/>
            <a:chExt cx="3909114" cy="331845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70EF4B0-F0F0-448A-A0DC-7EF88211F0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3800" y="3276600"/>
              <a:ext cx="564898" cy="566928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iangle 25">
              <a:extLst>
                <a:ext uri="{FF2B5EF4-FFF2-40B4-BE49-F238E27FC236}">
                  <a16:creationId xmlns:a16="http://schemas.microsoft.com/office/drawing/2014/main" id="{A9946AC6-9C96-48CA-92A8-0C04BB91927F}"/>
                </a:ext>
              </a:extLst>
            </p:cNvPr>
            <p:cNvSpPr/>
            <p:nvPr/>
          </p:nvSpPr>
          <p:spPr>
            <a:xfrm>
              <a:off x="2685504" y="1975631"/>
              <a:ext cx="659157" cy="554119"/>
            </a:xfrm>
            <a:prstGeom prst="triangle">
              <a:avLst/>
            </a:prstGeom>
            <a:solidFill>
              <a:srgbClr val="0000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508A63A-D035-4C6E-A237-803C91404207}"/>
                </a:ext>
              </a:extLst>
            </p:cNvPr>
            <p:cNvCxnSpPr>
              <a:cxnSpLocks/>
              <a:stCxn id="13" idx="3"/>
              <a:endCxn id="20" idx="0"/>
            </p:cNvCxnSpPr>
            <p:nvPr/>
          </p:nvCxnSpPr>
          <p:spPr>
            <a:xfrm flipH="1">
              <a:off x="2002132" y="2529750"/>
              <a:ext cx="1012951" cy="7404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BACA4C4-8346-48A2-ACE9-E330C9C02075}"/>
                </a:ext>
              </a:extLst>
            </p:cNvPr>
            <p:cNvCxnSpPr>
              <a:cxnSpLocks/>
              <a:stCxn id="13" idx="3"/>
              <a:endCxn id="11" idx="0"/>
            </p:cNvCxnSpPr>
            <p:nvPr/>
          </p:nvCxnSpPr>
          <p:spPr>
            <a:xfrm>
              <a:off x="3015083" y="2529750"/>
              <a:ext cx="1001166" cy="7468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4B61578-53ED-4564-BA3C-FF6C2CB65C3A}"/>
                </a:ext>
              </a:extLst>
            </p:cNvPr>
            <p:cNvCxnSpPr>
              <a:cxnSpLocks/>
              <a:stCxn id="20" idx="4"/>
              <a:endCxn id="21" idx="0"/>
            </p:cNvCxnSpPr>
            <p:nvPr/>
          </p:nvCxnSpPr>
          <p:spPr>
            <a:xfrm flipH="1">
              <a:off x="1417310" y="3837124"/>
              <a:ext cx="584822" cy="90242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CC3813C-98EC-4062-B027-54137621391B}"/>
                </a:ext>
              </a:extLst>
            </p:cNvPr>
            <p:cNvCxnSpPr>
              <a:cxnSpLocks/>
              <a:stCxn id="20" idx="4"/>
              <a:endCxn id="22" idx="0"/>
            </p:cNvCxnSpPr>
            <p:nvPr/>
          </p:nvCxnSpPr>
          <p:spPr>
            <a:xfrm>
              <a:off x="2002132" y="3837124"/>
              <a:ext cx="531535" cy="9024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14A1B16-D0DB-4F12-AE4D-B03470FAD04C}"/>
                </a:ext>
              </a:extLst>
            </p:cNvPr>
            <p:cNvCxnSpPr>
              <a:cxnSpLocks/>
              <a:stCxn id="11" idx="4"/>
              <a:endCxn id="23" idx="0"/>
            </p:cNvCxnSpPr>
            <p:nvPr/>
          </p:nvCxnSpPr>
          <p:spPr>
            <a:xfrm flipH="1">
              <a:off x="3600467" y="3843528"/>
              <a:ext cx="415782" cy="8960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D119915-7A89-431F-B7B5-415677748D0D}"/>
                </a:ext>
              </a:extLst>
            </p:cNvPr>
            <p:cNvCxnSpPr>
              <a:cxnSpLocks/>
              <a:stCxn id="11" idx="4"/>
              <a:endCxn id="24" idx="0"/>
            </p:cNvCxnSpPr>
            <p:nvPr/>
          </p:nvCxnSpPr>
          <p:spPr>
            <a:xfrm>
              <a:off x="4016249" y="3843528"/>
              <a:ext cx="651018" cy="8964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8814C4F-7A2D-4FDF-9A3F-12B00D3FCB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19683" y="3270196"/>
              <a:ext cx="564898" cy="566928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iangle 25">
              <a:extLst>
                <a:ext uri="{FF2B5EF4-FFF2-40B4-BE49-F238E27FC236}">
                  <a16:creationId xmlns:a16="http://schemas.microsoft.com/office/drawing/2014/main" id="{0F085875-48DA-48AD-8153-AEC58D8C1D96}"/>
                </a:ext>
              </a:extLst>
            </p:cNvPr>
            <p:cNvSpPr/>
            <p:nvPr/>
          </p:nvSpPr>
          <p:spPr>
            <a:xfrm>
              <a:off x="1087731" y="4739551"/>
              <a:ext cx="659157" cy="554119"/>
            </a:xfrm>
            <a:prstGeom prst="triangle">
              <a:avLst/>
            </a:prstGeom>
            <a:solidFill>
              <a:srgbClr val="0000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5">
              <a:extLst>
                <a:ext uri="{FF2B5EF4-FFF2-40B4-BE49-F238E27FC236}">
                  <a16:creationId xmlns:a16="http://schemas.microsoft.com/office/drawing/2014/main" id="{6E7F15FA-DD8E-48AE-8AF3-631B385DE55C}"/>
                </a:ext>
              </a:extLst>
            </p:cNvPr>
            <p:cNvSpPr/>
            <p:nvPr/>
          </p:nvSpPr>
          <p:spPr>
            <a:xfrm>
              <a:off x="2204088" y="4739550"/>
              <a:ext cx="659157" cy="554119"/>
            </a:xfrm>
            <a:prstGeom prst="triangle">
              <a:avLst/>
            </a:prstGeom>
            <a:solidFill>
              <a:srgbClr val="0000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iangle 25">
              <a:extLst>
                <a:ext uri="{FF2B5EF4-FFF2-40B4-BE49-F238E27FC236}">
                  <a16:creationId xmlns:a16="http://schemas.microsoft.com/office/drawing/2014/main" id="{510E75C6-3157-414C-A586-BA5C84609702}"/>
                </a:ext>
              </a:extLst>
            </p:cNvPr>
            <p:cNvSpPr/>
            <p:nvPr/>
          </p:nvSpPr>
          <p:spPr>
            <a:xfrm>
              <a:off x="3270888" y="4739550"/>
              <a:ext cx="659157" cy="554119"/>
            </a:xfrm>
            <a:prstGeom prst="triangle">
              <a:avLst/>
            </a:prstGeom>
            <a:solidFill>
              <a:srgbClr val="0000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iangle 25">
              <a:extLst>
                <a:ext uri="{FF2B5EF4-FFF2-40B4-BE49-F238E27FC236}">
                  <a16:creationId xmlns:a16="http://schemas.microsoft.com/office/drawing/2014/main" id="{61138CAB-270A-4771-928B-4708477D7D33}"/>
                </a:ext>
              </a:extLst>
            </p:cNvPr>
            <p:cNvSpPr/>
            <p:nvPr/>
          </p:nvSpPr>
          <p:spPr>
            <a:xfrm>
              <a:off x="4337688" y="4739969"/>
              <a:ext cx="659157" cy="554119"/>
            </a:xfrm>
            <a:prstGeom prst="triangle">
              <a:avLst/>
            </a:prstGeom>
            <a:solidFill>
              <a:srgbClr val="0000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9C707C2-3E60-46C4-B42F-D119CA473DE8}"/>
                  </a:ext>
                </a:extLst>
              </p:cNvPr>
              <p:cNvSpPr/>
              <p:nvPr/>
            </p:nvSpPr>
            <p:spPr>
              <a:xfrm>
                <a:off x="5486400" y="1905000"/>
                <a:ext cx="5032660" cy="11378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00E8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𝑉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8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 dirty="0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dirty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800" i="1" dirty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en-US" sz="2800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8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 </m:t>
                              </m:r>
                              <m:r>
                                <a:rPr lang="en-US" sz="2800" i="1" dirty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  <m:r>
                                <a:rPr lang="en-US" sz="2800" i="1" dirty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800" i="1" dirty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 dirty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800" i="1" dirty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800" i="1" dirty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9C707C2-3E60-46C4-B42F-D119CA473D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1905000"/>
                <a:ext cx="5032660" cy="11378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1DFBE81E-13ED-45ED-9B61-DF14AE68F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Expectimax</a:t>
            </a:r>
            <a:r>
              <a:rPr lang="en-US" dirty="0"/>
              <a:t> Notation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5F50750-9E2B-4016-A841-A849F5C04D90}"/>
                  </a:ext>
                </a:extLst>
              </p14:cNvPr>
              <p14:cNvContentPartPr/>
              <p14:nvPr/>
            </p14:nvContentPartPr>
            <p14:xfrm>
              <a:off x="8618400" y="2763000"/>
              <a:ext cx="190800" cy="458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5F50750-9E2B-4016-A841-A849F5C04D9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09040" y="2753640"/>
                <a:ext cx="209520" cy="47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806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 as You Walk 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9" y="1160235"/>
            <a:ext cx="11379200" cy="5156199"/>
          </a:xfrm>
        </p:spPr>
        <p:txBody>
          <a:bodyPr/>
          <a:lstStyle/>
          <a:p>
            <a:r>
              <a:rPr lang="en-US" dirty="0"/>
              <a:t>Given</a:t>
            </a:r>
          </a:p>
          <a:p>
            <a:pPr lvl="1"/>
            <a:r>
              <a:rPr lang="en-US" sz="2800" dirty="0"/>
              <a:t>Set  </a:t>
            </a:r>
            <a:r>
              <a:rPr lang="en-US" dirty="0">
                <a:latin typeface="Courier New"/>
                <a:cs typeface="Courier New"/>
              </a:rPr>
              <a:t>actions</a:t>
            </a:r>
            <a:r>
              <a:rPr lang="en-US" sz="2800" dirty="0"/>
              <a:t>    (persistent/static)</a:t>
            </a:r>
            <a:endParaRPr lang="en-US" sz="2800" dirty="0">
              <a:latin typeface="Courier New"/>
              <a:cs typeface="Courier New"/>
            </a:endParaRPr>
          </a:p>
          <a:p>
            <a:pPr lvl="1"/>
            <a:r>
              <a:rPr lang="en-US" sz="2800" dirty="0"/>
              <a:t>Set  </a:t>
            </a:r>
            <a:r>
              <a:rPr lang="en-US" dirty="0">
                <a:latin typeface="Courier New"/>
                <a:cs typeface="Courier New"/>
              </a:rPr>
              <a:t>states</a:t>
            </a:r>
            <a:r>
              <a:rPr lang="en-US" sz="2800" dirty="0"/>
              <a:t>    (persistent/static)</a:t>
            </a:r>
          </a:p>
          <a:p>
            <a:pPr lvl="1"/>
            <a:r>
              <a:rPr lang="en-US" sz="2800" dirty="0"/>
              <a:t>Function </a:t>
            </a:r>
            <a:r>
              <a:rPr lang="en-US" dirty="0">
                <a:latin typeface="Courier New"/>
                <a:cs typeface="Courier New"/>
              </a:rPr>
              <a:t>T(</a:t>
            </a:r>
            <a:r>
              <a:rPr lang="en-US" dirty="0" err="1">
                <a:latin typeface="Courier New"/>
                <a:cs typeface="Courier New"/>
              </a:rPr>
              <a:t>s,a,s_prime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lvl="1"/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solidFill>
                  <a:srgbClr val="7030A0"/>
                </a:solidFill>
              </a:rPr>
              <a:t>Write the pseudo code for: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function V(s) return value</a:t>
            </a:r>
          </a:p>
          <a:p>
            <a:pPr marL="0" lvl="1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solidFill>
                  <a:srgbClr val="7030A0"/>
                </a:solidFill>
              </a:rPr>
              <a:t>that implements: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i="1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106" y="5406630"/>
            <a:ext cx="6449787" cy="8444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3B543B0-A75C-4592-B78F-3B6EF0754214}"/>
                  </a:ext>
                </a:extLst>
              </p14:cNvPr>
              <p14:cNvContentPartPr/>
              <p14:nvPr/>
            </p14:nvContentPartPr>
            <p14:xfrm>
              <a:off x="7757280" y="1775160"/>
              <a:ext cx="3339000" cy="3761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3B543B0-A75C-4592-B78F-3B6EF07542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47920" y="1765800"/>
                <a:ext cx="3357720" cy="378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50820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=  template TPT1  env TPENV1  fore 0  back 16777215  eqnno 1"/>
  <p:tag name="FILENAME" val="TP_tmp"/>
  <p:tag name="ORIGWIDTH" val="7"/>
  <p:tag name="PICTUREFILESIZE" val="16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def\pref{\succ}&#10;\def\lequiv{\Leftrightarrow}&#10;\begin{document}&#10;\centering&#10;$[r,r_0,r_1,r_2,\ldots]\pref [r,r'_0,r'_1,r'_2,\ldots]$\\&#10;$\lequiv$\\&#10;$[r_0,r_1,r_2,\ldots]\pref [r'_0,r'_1,r'_2,\ldots]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16"/>
  <p:tag name="PICTUREFILESIZE" val="4786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def\pref{\succ}&#10;\def\lequiv{\Leftrightarrow}&#10;\begin{document}&#10;$U([r_0,r_1,r_2,\ldots]) = r_0 + r_1 + r_2 + \cdots $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64"/>
  <p:tag name="PICTUREFILESIZE" val="1819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def\pref{\succ}&#10;\def\lequiv{\Leftrightarrow}&#10;\begin{document}&#10;$U([r_0,r_1,r_2,\ldots]) = r_0 + \gamma r_1 + \gamma^2 r_2 \cdots $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74"/>
  <p:tag name="PICTUREFILESIZE" val="2177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[a_1, a_2, \ldots] \succ [b_1, b_2, \ldots]  template TPT1  env TPENV1  fore 0  back 16777215  eqnno 3"/>
  <p:tag name="FILENAME" val="TP_tmp"/>
  <p:tag name="ORIGWIDTH" val="101"/>
  <p:tag name="PICTUREFILESIZE" val="467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[r, a_1, a_2, \ldots] \succ [r, b_1, b_2, \ldots]  template TPT1  env TPENV1  fore 0  back 16777215  eqnno 3"/>
  <p:tag name="FILENAME" val="TP_tmp"/>
  <p:tag name="ORIGWIDTH" val="119"/>
  <p:tag name="PICTUREFILESIZE" val="550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U([r_0,\ldots r_{\infty}]) = \sum_{t=0}^{\infty} \gamma^t r_t \leq R_{{\rm max}}/(1-\gamm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95"/>
  <p:tag name="PICTUREFILESIZE" val="4373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Q^*(s,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5"/>
  <p:tag name="PICTUREFILESIZE" val="1926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\sum_{s'} T(s,a,s') \,\left[ R(s, a, s') + \gamma\, V^*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63"/>
  <p:tag name="PICTUREFILESIZE" val="4639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Q^*(s,a) = \sum_{s'} T(s,a,s') \left[ R(s,a,s') + \gamma V^*(s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31"/>
  <p:tag name="PICTUREFILESIZE" val="4323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S_{t+1} = s' | S_t = s_t, A_t = a_t, S_{t-1}=s_{t-1},A_{t-1}, \ldots S_0 = s_0)  template TPT1  env TPENV1  fore 0  back 16777215  eqnno 1"/>
  <p:tag name="FILENAME" val="TP_tmp"/>
  <p:tag name="ORIGWIDTH" val="259"/>
  <p:tag name="PICTUREFILESIZE" val="824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S_{t+1} = s' | S_t = s_t, A_t = a_t)  template TPT1  env TPENV1  fore 0  back 16777215  eqnno 1"/>
  <p:tag name="FILENAME" val="TP_tmp"/>
  <p:tag name="ORIGWIDTH" val="126"/>
  <p:tag name="PICTUREFILESIZE" val="472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  template TPT1  env TPENV1  fore 0  back 16777215  eqnno 1"/>
  <p:tag name="FILENAME" val="TP_tmp"/>
  <p:tag name="ORIGWIDTH" val="10"/>
  <p:tag name="PICTUREFILESIZE" val="134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  template TPT1  env TPENV1  fore 0  back 16777215  eqnno 1"/>
  <p:tag name="FILENAME" val="TP_tmp"/>
  <p:tag name="ORIGWIDTH" val="9"/>
  <p:tag name="PICTUREFILESIZE" val="115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  template TPT1  env TPENV1  fore 0  back 16777215  eqnno 1"/>
  <p:tag name="FILENAME" val="TP_tmp"/>
  <p:tag name="ORIGWIDTH" val="10"/>
  <p:tag name="PICTUREFILESIZE" val="139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98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k(s)  template TPT1  env TPENV1  fore 0  back 16777215  eqnno 2"/>
  <p:tag name="FILENAME" val="TP_tmp"/>
  <p:tag name="ORIGWIDTH" val="22"/>
  <p:tag name="PICTUREFILESIZE" val="267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{k+1}(s)  template TPT1  env TPENV1  fore 0  back 16777215  eqnno 2"/>
  <p:tag name="FILENAME" val="TP_tmp"/>
  <p:tag name="ORIGWIDTH" val="32"/>
  <p:tag name="PICTUREFILESIZE" val="298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70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98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70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7030A0"/>
      </a:dk2>
      <a:lt2>
        <a:srgbClr val="E7E6E6"/>
      </a:lt2>
      <a:accent1>
        <a:srgbClr val="2E75B5"/>
      </a:accent1>
      <a:accent2>
        <a:srgbClr val="2E75B5"/>
      </a:accent2>
      <a:accent3>
        <a:srgbClr val="A5A5A5"/>
      </a:accent3>
      <a:accent4>
        <a:srgbClr val="FFC000"/>
      </a:accent4>
      <a:accent5>
        <a:srgbClr val="5B9BD5"/>
      </a:accent5>
      <a:accent6>
        <a:srgbClr val="2E75B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.potx" id="{DA11FA2B-8FCA-4322-93DA-6C8F53468DA7}" vid="{856CF231-596A-4CB8-93D6-B29F8EE2888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9978</TotalTime>
  <Words>3359</Words>
  <Application>Microsoft Office PowerPoint</Application>
  <PresentationFormat>Widescreen</PresentationFormat>
  <Paragraphs>733</Paragraphs>
  <Slides>72</Slides>
  <Notes>39</Notes>
  <HiddenSlides>6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1" baseType="lpstr">
      <vt:lpstr>cmmi10</vt:lpstr>
      <vt:lpstr>Calibri Light</vt:lpstr>
      <vt:lpstr>Courier New</vt:lpstr>
      <vt:lpstr>Arial</vt:lpstr>
      <vt:lpstr>Times New Roman</vt:lpstr>
      <vt:lpstr>Calibri</vt:lpstr>
      <vt:lpstr>Cambria Math</vt:lpstr>
      <vt:lpstr>Wingdings</vt:lpstr>
      <vt:lpstr>Office Theme</vt:lpstr>
      <vt:lpstr>Warm-up as You Walk In</vt:lpstr>
      <vt:lpstr>Announcements</vt:lpstr>
      <vt:lpstr>AI: Representation and Problem Solving </vt:lpstr>
      <vt:lpstr>Minimax Notation</vt:lpstr>
      <vt:lpstr>Expectations</vt:lpstr>
      <vt:lpstr>Piazza Poll 1</vt:lpstr>
      <vt:lpstr>Piazza Poll 1</vt:lpstr>
      <vt:lpstr>Expectimax Notation</vt:lpstr>
      <vt:lpstr>Warm-up as You Walk In</vt:lpstr>
      <vt:lpstr>MDP Notation</vt:lpstr>
      <vt:lpstr>MDP Notation</vt:lpstr>
      <vt:lpstr>Non-Deterministic Search</vt:lpstr>
      <vt:lpstr>Example: Grid World</vt:lpstr>
      <vt:lpstr>Grid World Actions</vt:lpstr>
      <vt:lpstr>Markov Decision Processes</vt:lpstr>
      <vt:lpstr>Demo of Gridworld</vt:lpstr>
      <vt:lpstr>What is Markov about MDPs?</vt:lpstr>
      <vt:lpstr>Policies</vt:lpstr>
      <vt:lpstr>Piazza Poll 2</vt:lpstr>
      <vt:lpstr>Piazza Poll 2</vt:lpstr>
      <vt:lpstr>Optimal Policies</vt:lpstr>
      <vt:lpstr>Example: Racing</vt:lpstr>
      <vt:lpstr>Example: Racing</vt:lpstr>
      <vt:lpstr>Racing Search Tree</vt:lpstr>
      <vt:lpstr>MDP Search Trees</vt:lpstr>
      <vt:lpstr>Utilities of Sequences</vt:lpstr>
      <vt:lpstr>Utilities of Sequences</vt:lpstr>
      <vt:lpstr>Discounting</vt:lpstr>
      <vt:lpstr>Discounting</vt:lpstr>
      <vt:lpstr>Piazza Poll 3 </vt:lpstr>
      <vt:lpstr>Piazza Poll 3 </vt:lpstr>
      <vt:lpstr>Stationary Preferences</vt:lpstr>
      <vt:lpstr>Discounting</vt:lpstr>
      <vt:lpstr>Infinite Utilities?!</vt:lpstr>
      <vt:lpstr>Recap: Defining MDPs</vt:lpstr>
      <vt:lpstr>Solving MDPs</vt:lpstr>
      <vt:lpstr>Optimal Quantities</vt:lpstr>
      <vt:lpstr>Snapshot of Demo – Gridworld V Values</vt:lpstr>
      <vt:lpstr>Snapshot of Demo – Gridworld Q Values</vt:lpstr>
      <vt:lpstr>Snapshot of Demo – Gridworld V Values</vt:lpstr>
      <vt:lpstr>Snapshot of Demo – Gridworld Q Values</vt:lpstr>
      <vt:lpstr>Snapshot of Demo – Gridworld V Values</vt:lpstr>
      <vt:lpstr>Snapshot of Demo – Gridworld Q Values</vt:lpstr>
      <vt:lpstr>Snapshot of Demo – Gridworld V Values</vt:lpstr>
      <vt:lpstr>Snapshot of Demo – Gridworld Q Values</vt:lpstr>
      <vt:lpstr>Values of States</vt:lpstr>
      <vt:lpstr>Racing Search Tree</vt:lpstr>
      <vt:lpstr>Racing Search Tree</vt:lpstr>
      <vt:lpstr>Racing Search Tree</vt:lpstr>
      <vt:lpstr>Time-Limited Values</vt:lpstr>
      <vt:lpstr>k=0</vt:lpstr>
      <vt:lpstr>k=1</vt:lpstr>
      <vt:lpstr>k=2</vt:lpstr>
      <vt:lpstr>k=3</vt:lpstr>
      <vt:lpstr>k=4</vt:lpstr>
      <vt:lpstr>k=5</vt:lpstr>
      <vt:lpstr>k=6</vt:lpstr>
      <vt:lpstr>k=7</vt:lpstr>
      <vt:lpstr>k=8</vt:lpstr>
      <vt:lpstr>k=9</vt:lpstr>
      <vt:lpstr>k=10</vt:lpstr>
      <vt:lpstr>k=11</vt:lpstr>
      <vt:lpstr>k=12</vt:lpstr>
      <vt:lpstr>k=100</vt:lpstr>
      <vt:lpstr>Computing Time-Limited Values</vt:lpstr>
      <vt:lpstr>Value Iteration</vt:lpstr>
      <vt:lpstr>Value Iteration</vt:lpstr>
      <vt:lpstr>Example: Value Iteration</vt:lpstr>
      <vt:lpstr>Convergence</vt:lpstr>
      <vt:lpstr>MDP Notation</vt:lpstr>
      <vt:lpstr>MDP Notation</vt:lpstr>
      <vt:lpstr>Next Time: Policy-Based Methods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</dc:title>
  <dc:creator>Pat Virtue</dc:creator>
  <cp:lastModifiedBy>Pat Virtue</cp:lastModifiedBy>
  <cp:revision>928</cp:revision>
  <cp:lastPrinted>2018-11-27T13:42:27Z</cp:lastPrinted>
  <dcterms:created xsi:type="dcterms:W3CDTF">2018-10-11T11:39:27Z</dcterms:created>
  <dcterms:modified xsi:type="dcterms:W3CDTF">2019-03-07T04:32:48Z</dcterms:modified>
</cp:coreProperties>
</file>